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3" r:id="rId1"/>
  </p:sldMasterIdLst>
  <p:notesMasterIdLst>
    <p:notesMasterId r:id="rId4"/>
  </p:notesMasterIdLst>
  <p:sldIdLst>
    <p:sldId id="256" r:id="rId2"/>
    <p:sldId id="258" r:id="rId3"/>
  </p:sldIdLst>
  <p:sldSz cx="6858000" cy="9144000" type="screen4x3"/>
  <p:notesSz cx="6797675" cy="9926638"/>
  <p:defaultTextStyle>
    <a:defPPr>
      <a:defRPr lang="ko-KR"/>
    </a:defPPr>
    <a:lvl1pPr algn="l" rtl="0" fontAlgn="base" latinLnBrk="1">
      <a:spcBef>
        <a:spcPct val="0"/>
      </a:spcBef>
      <a:spcAft>
        <a:spcPct val="0"/>
      </a:spcAft>
      <a:defRPr kumimoji="1" kern="1200">
        <a:solidFill>
          <a:schemeClr val="tx1"/>
        </a:solidFill>
        <a:latin typeface="굴림"/>
        <a:ea typeface="굴림"/>
        <a:cs typeface="+mn-cs"/>
      </a:defRPr>
    </a:lvl1pPr>
    <a:lvl2pPr marL="457200" algn="l" rtl="0" fontAlgn="base" latinLnBrk="1">
      <a:spcBef>
        <a:spcPct val="0"/>
      </a:spcBef>
      <a:spcAft>
        <a:spcPct val="0"/>
      </a:spcAft>
      <a:defRPr kumimoji="1" kern="1200">
        <a:solidFill>
          <a:schemeClr val="tx1"/>
        </a:solidFill>
        <a:latin typeface="굴림"/>
        <a:ea typeface="굴림"/>
        <a:cs typeface="+mn-cs"/>
      </a:defRPr>
    </a:lvl2pPr>
    <a:lvl3pPr marL="914400" algn="l" rtl="0" fontAlgn="base" latinLnBrk="1">
      <a:spcBef>
        <a:spcPct val="0"/>
      </a:spcBef>
      <a:spcAft>
        <a:spcPct val="0"/>
      </a:spcAft>
      <a:defRPr kumimoji="1" kern="1200">
        <a:solidFill>
          <a:schemeClr val="tx1"/>
        </a:solidFill>
        <a:latin typeface="굴림"/>
        <a:ea typeface="굴림"/>
        <a:cs typeface="+mn-cs"/>
      </a:defRPr>
    </a:lvl3pPr>
    <a:lvl4pPr marL="1371600" algn="l" rtl="0" fontAlgn="base" latinLnBrk="1">
      <a:spcBef>
        <a:spcPct val="0"/>
      </a:spcBef>
      <a:spcAft>
        <a:spcPct val="0"/>
      </a:spcAft>
      <a:defRPr kumimoji="1" kern="1200">
        <a:solidFill>
          <a:schemeClr val="tx1"/>
        </a:solidFill>
        <a:latin typeface="굴림"/>
        <a:ea typeface="굴림"/>
        <a:cs typeface="+mn-cs"/>
      </a:defRPr>
    </a:lvl4pPr>
    <a:lvl5pPr marL="1828800" algn="l" rtl="0" fontAlgn="base" latinLnBrk="1">
      <a:spcBef>
        <a:spcPct val="0"/>
      </a:spcBef>
      <a:spcAft>
        <a:spcPct val="0"/>
      </a:spcAft>
      <a:defRPr kumimoji="1" kern="1200">
        <a:solidFill>
          <a:schemeClr val="tx1"/>
        </a:solidFill>
        <a:latin typeface="굴림"/>
        <a:ea typeface="굴림"/>
        <a:cs typeface="+mn-cs"/>
      </a:defRPr>
    </a:lvl5pPr>
    <a:lvl6pPr marL="2286000" algn="l" defTabSz="914400" rtl="0" eaLnBrk="1" latinLnBrk="1" hangingPunct="1">
      <a:defRPr kumimoji="1" kern="1200">
        <a:solidFill>
          <a:schemeClr val="tx1"/>
        </a:solidFill>
        <a:latin typeface="굴림"/>
        <a:ea typeface="굴림"/>
        <a:cs typeface="+mn-cs"/>
      </a:defRPr>
    </a:lvl6pPr>
    <a:lvl7pPr marL="2743200" algn="l" defTabSz="914400" rtl="0" eaLnBrk="1" latinLnBrk="1" hangingPunct="1">
      <a:defRPr kumimoji="1" kern="1200">
        <a:solidFill>
          <a:schemeClr val="tx1"/>
        </a:solidFill>
        <a:latin typeface="굴림"/>
        <a:ea typeface="굴림"/>
        <a:cs typeface="+mn-cs"/>
      </a:defRPr>
    </a:lvl7pPr>
    <a:lvl8pPr marL="3200400" algn="l" defTabSz="914400" rtl="0" eaLnBrk="1" latinLnBrk="1" hangingPunct="1">
      <a:defRPr kumimoji="1" kern="1200">
        <a:solidFill>
          <a:schemeClr val="tx1"/>
        </a:solidFill>
        <a:latin typeface="굴림"/>
        <a:ea typeface="굴림"/>
        <a:cs typeface="+mn-cs"/>
      </a:defRPr>
    </a:lvl8pPr>
    <a:lvl9pPr marL="3657600" algn="l" defTabSz="914400" rtl="0" eaLnBrk="1" latinLnBrk="1" hangingPunct="1">
      <a:defRPr kumimoji="1" kern="1200">
        <a:solidFill>
          <a:schemeClr val="tx1"/>
        </a:solidFill>
        <a:latin typeface="굴림"/>
        <a:ea typeface="굴림"/>
        <a:cs typeface="+mn-cs"/>
      </a:defRPr>
    </a:lvl9pPr>
  </p:defaultTextStyle>
  <p:extLst>
    <p:ext uri="{EFAFB233-063F-42B5-8137-9DF3F51BA10A}">
      <p15:sldGuideLst xmlns:p15="http://schemas.microsoft.com/office/powerpoint/2012/main">
        <p15:guide id="1" orient="horz" pos="3424" userDrawn="1">
          <p15:clr>
            <a:srgbClr val="A4A3A4"/>
          </p15:clr>
        </p15:guide>
        <p15:guide id="2" pos="21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F6"/>
    <a:srgbClr val="000000"/>
    <a:srgbClr val="E7CAB7"/>
    <a:srgbClr val="FADE9D"/>
    <a:srgbClr val="EFD2BE"/>
    <a:srgbClr val="FFF1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784AFA-2D4B-4B2C-A8B6-0FE1EDD11493}" v="32" dt="2024-12-03T00:56:13.207"/>
  </p1510:revLst>
</p1510:revInfo>
</file>

<file path=ppt/tableStyles.xml><?xml version="1.0" encoding="utf-8"?>
<a:tblStyleLst xmlns:a="http://schemas.openxmlformats.org/drawingml/2006/main" def="{5C22544A-7EE6-4342-B048-85BDC9FD1C3A}">
  <a:tblStyle styleId="{72833802-FEF1-4C79-8D5D-14CF1EAF98D9}" styleName="밝은 스타일 2 - 강조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TxStyle/>
      <a:tcStyle>
        <a:tcBdr>
          <a:top>
            <a:lnRef idx="1">
              <a:schemeClr val="accent2"/>
            </a:lnRef>
          </a:top>
          <a:bottom>
            <a:lnRef idx="1">
              <a:schemeClr val="accent2"/>
            </a:lnRef>
          </a:bottom>
        </a:tcBdr>
      </a:tcStyle>
    </a:band1H>
    <a:band1V>
      <a:tcTxStyle/>
      <a:tcStyle>
        <a:tcBdr>
          <a:left>
            <a:lnRef idx="1">
              <a:schemeClr val="accent2"/>
            </a:lnRef>
          </a:left>
          <a:right>
            <a:lnRef idx="1">
              <a:schemeClr val="accent2"/>
            </a:lnRef>
          </a:right>
        </a:tcBdr>
      </a:tcStyle>
    </a:band1V>
    <a:band2V>
      <a:tcTxStyle/>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밝은 스타일 2 - 강조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TxStyle/>
      <a:tcStyle>
        <a:tcBdr>
          <a:top>
            <a:lnRef idx="1">
              <a:schemeClr val="accent5"/>
            </a:lnRef>
          </a:top>
          <a:bottom>
            <a:lnRef idx="1">
              <a:schemeClr val="accent5"/>
            </a:lnRef>
          </a:bottom>
        </a:tcBdr>
      </a:tcStyle>
    </a:band1H>
    <a:band1V>
      <a:tcTxStyle/>
      <a:tcStyle>
        <a:tcBdr>
          <a:left>
            <a:lnRef idx="1">
              <a:schemeClr val="accent5"/>
            </a:lnRef>
          </a:left>
          <a:right>
            <a:lnRef idx="1">
              <a:schemeClr val="accent5"/>
            </a:lnRef>
          </a:right>
        </a:tcBdr>
      </a:tcStyle>
    </a:band1V>
    <a:band2V>
      <a:tcTxStyle/>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TxStyle/>
      <a:tcStyle>
        <a:tcBdr/>
        <a:fill>
          <a:solidFill>
            <a:schemeClr val="accent1">
              <a:tint val="40000"/>
            </a:schemeClr>
          </a:solidFill>
        </a:fill>
      </a:tcStyle>
    </a:band1H>
    <a:band2H>
      <a:tcTxStyle/>
      <a:tcStyle>
        <a:tcBdr/>
      </a:tcStyle>
    </a:band2H>
    <a:band1V>
      <a:tcTxStyle/>
      <a:tcStyle>
        <a:tcBdr/>
        <a:fill>
          <a:solidFill>
            <a:schemeClr val="accent1">
              <a:tint val="40000"/>
            </a:schemeClr>
          </a:solidFill>
        </a:fill>
      </a:tcStyle>
    </a:band1V>
    <a:band2V>
      <a:tcTxStyle/>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밝은 스타일 1 - 강조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밝은 스타일 1 - 강조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밝은 스타일 2 - 강조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TxStyle/>
      <a:tcStyle>
        <a:tcBdr>
          <a:top>
            <a:lnRef idx="1">
              <a:schemeClr val="accent1"/>
            </a:lnRef>
          </a:top>
          <a:bottom>
            <a:lnRef idx="1">
              <a:schemeClr val="accent1"/>
            </a:lnRef>
          </a:bottom>
        </a:tcBdr>
      </a:tcStyle>
    </a:band1H>
    <a:band1V>
      <a:tcTxStyle/>
      <a:tcStyle>
        <a:tcBdr>
          <a:left>
            <a:lnRef idx="1">
              <a:schemeClr val="accent1"/>
            </a:lnRef>
          </a:left>
          <a:right>
            <a:lnRef idx="1">
              <a:schemeClr val="accent1"/>
            </a:lnRef>
          </a:right>
        </a:tcBdr>
      </a:tcStyle>
    </a:band1V>
    <a:band2V>
      <a:tcTxStyle/>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43" autoAdjust="0"/>
    <p:restoredTop sz="96905" autoAdjust="0"/>
  </p:normalViewPr>
  <p:slideViewPr>
    <p:cSldViewPr>
      <p:cViewPr>
        <p:scale>
          <a:sx n="120" d="100"/>
          <a:sy n="120" d="100"/>
        </p:scale>
        <p:origin x="4428" y="240"/>
      </p:cViewPr>
      <p:guideLst>
        <p:guide orient="horz" pos="3424"/>
        <p:guide pos="215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ehyun Ma" userId="202ed0af9e9a2326" providerId="LiveId" clId="{54784AFA-2D4B-4B2C-A8B6-0FE1EDD11493}"/>
    <pc:docChg chg="undo custSel modSld">
      <pc:chgData name="Jaehyun Ma" userId="202ed0af9e9a2326" providerId="LiveId" clId="{54784AFA-2D4B-4B2C-A8B6-0FE1EDD11493}" dt="2024-12-03T00:59:49.228" v="297" actId="2710"/>
      <pc:docMkLst>
        <pc:docMk/>
      </pc:docMkLst>
      <pc:sldChg chg="modSp mod">
        <pc:chgData name="Jaehyun Ma" userId="202ed0af9e9a2326" providerId="LiveId" clId="{54784AFA-2D4B-4B2C-A8B6-0FE1EDD11493}" dt="2024-12-03T00:59:49.228" v="297" actId="2710"/>
        <pc:sldMkLst>
          <pc:docMk/>
          <pc:sldMk cId="0" sldId="256"/>
        </pc:sldMkLst>
        <pc:spChg chg="mod">
          <ac:chgData name="Jaehyun Ma" userId="202ed0af9e9a2326" providerId="LiveId" clId="{54784AFA-2D4B-4B2C-A8B6-0FE1EDD11493}" dt="2024-12-03T00:34:05.575" v="130" actId="255"/>
          <ac:spMkLst>
            <pc:docMk/>
            <pc:sldMk cId="0" sldId="256"/>
            <ac:spMk id="4" creationId="{BC1B5856-1266-D803-1C8C-5C3B00F0C77F}"/>
          </ac:spMkLst>
        </pc:spChg>
        <pc:spChg chg="mod">
          <ac:chgData name="Jaehyun Ma" userId="202ed0af9e9a2326" providerId="LiveId" clId="{54784AFA-2D4B-4B2C-A8B6-0FE1EDD11493}" dt="2024-12-03T00:28:59.872" v="118" actId="20577"/>
          <ac:spMkLst>
            <pc:docMk/>
            <pc:sldMk cId="0" sldId="256"/>
            <ac:spMk id="5" creationId="{8CC6495C-C9DE-8246-2991-0620186B0457}"/>
          </ac:spMkLst>
        </pc:spChg>
        <pc:spChg chg="mod">
          <ac:chgData name="Jaehyun Ma" userId="202ed0af9e9a2326" providerId="LiveId" clId="{54784AFA-2D4B-4B2C-A8B6-0FE1EDD11493}" dt="2024-12-03T00:24:58.835" v="86" actId="1076"/>
          <ac:spMkLst>
            <pc:docMk/>
            <pc:sldMk cId="0" sldId="256"/>
            <ac:spMk id="7" creationId="{3AF4E1E6-C087-82BF-BE16-3ACC951E94C5}"/>
          </ac:spMkLst>
        </pc:spChg>
        <pc:spChg chg="mod">
          <ac:chgData name="Jaehyun Ma" userId="202ed0af9e9a2326" providerId="LiveId" clId="{54784AFA-2D4B-4B2C-A8B6-0FE1EDD11493}" dt="2024-12-03T00:55:57.138" v="291" actId="6549"/>
          <ac:spMkLst>
            <pc:docMk/>
            <pc:sldMk cId="0" sldId="256"/>
            <ac:spMk id="9" creationId="{72A2D35B-E10D-A5F6-EC1D-C86A563C6661}"/>
          </ac:spMkLst>
        </pc:spChg>
        <pc:spChg chg="mod">
          <ac:chgData name="Jaehyun Ma" userId="202ed0af9e9a2326" providerId="LiveId" clId="{54784AFA-2D4B-4B2C-A8B6-0FE1EDD11493}" dt="2024-12-03T00:23:17.419" v="73" actId="255"/>
          <ac:spMkLst>
            <pc:docMk/>
            <pc:sldMk cId="0" sldId="256"/>
            <ac:spMk id="12" creationId="{072F4396-4C3E-F2A5-96E7-8D2540DA86BE}"/>
          </ac:spMkLst>
        </pc:spChg>
        <pc:spChg chg="mod">
          <ac:chgData name="Jaehyun Ma" userId="202ed0af9e9a2326" providerId="LiveId" clId="{54784AFA-2D4B-4B2C-A8B6-0FE1EDD11493}" dt="2024-12-03T00:23:31.558" v="74" actId="255"/>
          <ac:spMkLst>
            <pc:docMk/>
            <pc:sldMk cId="0" sldId="256"/>
            <ac:spMk id="13" creationId="{68069E61-D03C-68FC-0FB4-D0EBC6FE5BAD}"/>
          </ac:spMkLst>
        </pc:spChg>
        <pc:spChg chg="mod">
          <ac:chgData name="Jaehyun Ma" userId="202ed0af9e9a2326" providerId="LiveId" clId="{54784AFA-2D4B-4B2C-A8B6-0FE1EDD11493}" dt="2024-12-03T00:24:46.818" v="84" actId="20577"/>
          <ac:spMkLst>
            <pc:docMk/>
            <pc:sldMk cId="0" sldId="256"/>
            <ac:spMk id="14" creationId="{F8CE4BEC-903C-E938-FAE5-727EE37033EA}"/>
          </ac:spMkLst>
        </pc:spChg>
        <pc:spChg chg="mod">
          <ac:chgData name="Jaehyun Ma" userId="202ed0af9e9a2326" providerId="LiveId" clId="{54784AFA-2D4B-4B2C-A8B6-0FE1EDD11493}" dt="2024-12-03T00:36:59.186" v="145" actId="20577"/>
          <ac:spMkLst>
            <pc:docMk/>
            <pc:sldMk cId="0" sldId="256"/>
            <ac:spMk id="15" creationId="{E8BB3C0A-D136-0CEF-D259-3095F85DC2B8}"/>
          </ac:spMkLst>
        </pc:spChg>
        <pc:spChg chg="mod">
          <ac:chgData name="Jaehyun Ma" userId="202ed0af9e9a2326" providerId="LiveId" clId="{54784AFA-2D4B-4B2C-A8B6-0FE1EDD11493}" dt="2024-12-03T00:26:08.181" v="92" actId="6549"/>
          <ac:spMkLst>
            <pc:docMk/>
            <pc:sldMk cId="0" sldId="256"/>
            <ac:spMk id="16" creationId="{E8813B38-9946-6559-4789-F87D80C03BC5}"/>
          </ac:spMkLst>
        </pc:spChg>
        <pc:spChg chg="mod">
          <ac:chgData name="Jaehyun Ma" userId="202ed0af9e9a2326" providerId="LiveId" clId="{54784AFA-2D4B-4B2C-A8B6-0FE1EDD11493}" dt="2024-12-03T00:28:49.477" v="109" actId="20577"/>
          <ac:spMkLst>
            <pc:docMk/>
            <pc:sldMk cId="0" sldId="256"/>
            <ac:spMk id="17" creationId="{A7A98407-2DD5-6FBC-FE6F-D644E4E05C43}"/>
          </ac:spMkLst>
        </pc:spChg>
        <pc:spChg chg="mod">
          <ac:chgData name="Jaehyun Ma" userId="202ed0af9e9a2326" providerId="LiveId" clId="{54784AFA-2D4B-4B2C-A8B6-0FE1EDD11493}" dt="2024-12-03T00:27:48.862" v="102"/>
          <ac:spMkLst>
            <pc:docMk/>
            <pc:sldMk cId="0" sldId="256"/>
            <ac:spMk id="18" creationId="{0F4456D8-EB33-3E89-0974-99D8F63FA576}"/>
          </ac:spMkLst>
        </pc:spChg>
        <pc:spChg chg="mod">
          <ac:chgData name="Jaehyun Ma" userId="202ed0af9e9a2326" providerId="LiveId" clId="{54784AFA-2D4B-4B2C-A8B6-0FE1EDD11493}" dt="2024-12-03T00:33:35.770" v="129" actId="6549"/>
          <ac:spMkLst>
            <pc:docMk/>
            <pc:sldMk cId="0" sldId="256"/>
            <ac:spMk id="19" creationId="{097D55E9-A14D-B928-AE9C-64E6D60EA59C}"/>
          </ac:spMkLst>
        </pc:spChg>
        <pc:spChg chg="mod">
          <ac:chgData name="Jaehyun Ma" userId="202ed0af9e9a2326" providerId="LiveId" clId="{54784AFA-2D4B-4B2C-A8B6-0FE1EDD11493}" dt="2024-12-03T00:29:30.428" v="119" actId="255"/>
          <ac:spMkLst>
            <pc:docMk/>
            <pc:sldMk cId="0" sldId="256"/>
            <ac:spMk id="20" creationId="{E599C397-12A0-FF3C-C731-FA9081826B46}"/>
          </ac:spMkLst>
        </pc:spChg>
        <pc:spChg chg="mod">
          <ac:chgData name="Jaehyun Ma" userId="202ed0af9e9a2326" providerId="LiveId" clId="{54784AFA-2D4B-4B2C-A8B6-0FE1EDD11493}" dt="2024-12-03T00:30:21.601" v="121" actId="255"/>
          <ac:spMkLst>
            <pc:docMk/>
            <pc:sldMk cId="0" sldId="256"/>
            <ac:spMk id="21" creationId="{948601CC-7884-60AE-8034-81C04C38F80B}"/>
          </ac:spMkLst>
        </pc:spChg>
        <pc:spChg chg="mod">
          <ac:chgData name="Jaehyun Ma" userId="202ed0af9e9a2326" providerId="LiveId" clId="{54784AFA-2D4B-4B2C-A8B6-0FE1EDD11493}" dt="2024-12-03T00:30:46.286" v="123" actId="255"/>
          <ac:spMkLst>
            <pc:docMk/>
            <pc:sldMk cId="0" sldId="256"/>
            <ac:spMk id="22" creationId="{6D2D04DA-ADFA-F5FB-B759-EB6EF9276A91}"/>
          </ac:spMkLst>
        </pc:spChg>
        <pc:spChg chg="mod">
          <ac:chgData name="Jaehyun Ma" userId="202ed0af9e9a2326" providerId="LiveId" clId="{54784AFA-2D4B-4B2C-A8B6-0FE1EDD11493}" dt="2024-12-03T00:15:40.953" v="44"/>
          <ac:spMkLst>
            <pc:docMk/>
            <pc:sldMk cId="0" sldId="256"/>
            <ac:spMk id="29" creationId="{00000000-0000-0000-0000-000000000000}"/>
          </ac:spMkLst>
        </pc:spChg>
        <pc:spChg chg="mod">
          <ac:chgData name="Jaehyun Ma" userId="202ed0af9e9a2326" providerId="LiveId" clId="{54784AFA-2D4B-4B2C-A8B6-0FE1EDD11493}" dt="2024-12-03T00:40:52.080" v="163" actId="20577"/>
          <ac:spMkLst>
            <pc:docMk/>
            <pc:sldMk cId="0" sldId="256"/>
            <ac:spMk id="31" creationId="{00000000-0000-0000-0000-000000000000}"/>
          </ac:spMkLst>
        </pc:spChg>
        <pc:spChg chg="mod">
          <ac:chgData name="Jaehyun Ma" userId="202ed0af9e9a2326" providerId="LiveId" clId="{54784AFA-2D4B-4B2C-A8B6-0FE1EDD11493}" dt="2024-12-03T00:59:37.370" v="296" actId="1076"/>
          <ac:spMkLst>
            <pc:docMk/>
            <pc:sldMk cId="0" sldId="256"/>
            <ac:spMk id="39" creationId="{82798CA1-5EE3-E625-3B32-22F10C7BEC53}"/>
          </ac:spMkLst>
        </pc:spChg>
        <pc:spChg chg="mod">
          <ac:chgData name="Jaehyun Ma" userId="202ed0af9e9a2326" providerId="LiveId" clId="{54784AFA-2D4B-4B2C-A8B6-0FE1EDD11493}" dt="2024-12-03T00:13:54.114" v="15" actId="1076"/>
          <ac:spMkLst>
            <pc:docMk/>
            <pc:sldMk cId="0" sldId="256"/>
            <ac:spMk id="77" creationId="{00000000-0000-0000-0000-000000000000}"/>
          </ac:spMkLst>
        </pc:spChg>
        <pc:spChg chg="mod">
          <ac:chgData name="Jaehyun Ma" userId="202ed0af9e9a2326" providerId="LiveId" clId="{54784AFA-2D4B-4B2C-A8B6-0FE1EDD11493}" dt="2024-12-03T00:22:31.432" v="72" actId="20577"/>
          <ac:spMkLst>
            <pc:docMk/>
            <pc:sldMk cId="0" sldId="256"/>
            <ac:spMk id="78" creationId="{00000000-0000-0000-0000-000000000000}"/>
          </ac:spMkLst>
        </pc:spChg>
        <pc:graphicFrameChg chg="mod modGraphic">
          <ac:chgData name="Jaehyun Ma" userId="202ed0af9e9a2326" providerId="LiveId" clId="{54784AFA-2D4B-4B2C-A8B6-0FE1EDD11493}" dt="2024-12-03T00:59:49.228" v="297" actId="2710"/>
          <ac:graphicFrameMkLst>
            <pc:docMk/>
            <pc:sldMk cId="0" sldId="256"/>
            <ac:graphicFrameMk id="40" creationId="{4471C5F3-45FB-D451-216C-C958A2CE3D3F}"/>
          </ac:graphicFrameMkLst>
        </pc:graphicFrameChg>
        <pc:cxnChg chg="mod">
          <ac:chgData name="Jaehyun Ma" userId="202ed0af9e9a2326" providerId="LiveId" clId="{54784AFA-2D4B-4B2C-A8B6-0FE1EDD11493}" dt="2024-12-03T00:13:56.941" v="16" actId="1076"/>
          <ac:cxnSpMkLst>
            <pc:docMk/>
            <pc:sldMk cId="0" sldId="256"/>
            <ac:cxnSpMk id="3" creationId="{00000000-0000-0000-0000-000000000000}"/>
          </ac:cxnSpMkLst>
        </pc:cxnChg>
      </pc:sldChg>
      <pc:sldChg chg="modSp mod">
        <pc:chgData name="Jaehyun Ma" userId="202ed0af9e9a2326" providerId="LiveId" clId="{54784AFA-2D4B-4B2C-A8B6-0FE1EDD11493}" dt="2024-12-03T00:55:05.144" v="284" actId="20577"/>
        <pc:sldMkLst>
          <pc:docMk/>
          <pc:sldMk cId="3065304987" sldId="257"/>
        </pc:sldMkLst>
        <pc:spChg chg="mod">
          <ac:chgData name="Jaehyun Ma" userId="202ed0af9e9a2326" providerId="LiveId" clId="{54784AFA-2D4B-4B2C-A8B6-0FE1EDD11493}" dt="2024-12-03T00:53:26.710" v="271" actId="1076"/>
          <ac:spMkLst>
            <pc:docMk/>
            <pc:sldMk cId="3065304987" sldId="257"/>
            <ac:spMk id="2" creationId="{5A7F2151-6325-F82B-550B-F65C7D9583CD}"/>
          </ac:spMkLst>
        </pc:spChg>
        <pc:spChg chg="mod">
          <ac:chgData name="Jaehyun Ma" userId="202ed0af9e9a2326" providerId="LiveId" clId="{54784AFA-2D4B-4B2C-A8B6-0FE1EDD11493}" dt="2024-12-03T00:55:05.144" v="284" actId="20577"/>
          <ac:spMkLst>
            <pc:docMk/>
            <pc:sldMk cId="3065304987" sldId="257"/>
            <ac:spMk id="21" creationId="{00000000-0000-0000-0000-000000000000}"/>
          </ac:spMkLst>
        </pc:spChg>
        <pc:graphicFrameChg chg="mod modGraphic">
          <ac:chgData name="Jaehyun Ma" userId="202ed0af9e9a2326" providerId="LiveId" clId="{54784AFA-2D4B-4B2C-A8B6-0FE1EDD11493}" dt="2024-12-03T00:45:30.128" v="207" actId="255"/>
          <ac:graphicFrameMkLst>
            <pc:docMk/>
            <pc:sldMk cId="3065304987" sldId="257"/>
            <ac:graphicFrameMk id="23" creationId="{00000000-0000-0000-0000-000000000000}"/>
          </ac:graphicFrameMkLst>
        </pc:graphicFrameChg>
        <pc:graphicFrameChg chg="mod modGraphic">
          <ac:chgData name="Jaehyun Ma" userId="202ed0af9e9a2326" providerId="LiveId" clId="{54784AFA-2D4B-4B2C-A8B6-0FE1EDD11493}" dt="2024-12-03T00:47:47.694" v="250" actId="6549"/>
          <ac:graphicFrameMkLst>
            <pc:docMk/>
            <pc:sldMk cId="3065304987" sldId="257"/>
            <ac:graphicFrameMk id="28" creationId="{D75D5CE7-F691-49F4-9DF4-8A50780775D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1"/>
            <a:ext cx="2946399" cy="496889"/>
          </a:xfrm>
          <a:prstGeom prst="rect">
            <a:avLst/>
          </a:prstGeom>
        </p:spPr>
        <p:txBody>
          <a:bodyPr vert="horz" lIns="91411" tIns="45706" rIns="91411" bIns="45706"/>
          <a:lstStyle>
            <a:lvl1pPr algn="l" fontAlgn="auto">
              <a:spcBef>
                <a:spcPts val="0"/>
              </a:spcBef>
              <a:spcAft>
                <a:spcPts val="0"/>
              </a:spcAft>
              <a:defRPr kumimoji="0" sz="1200">
                <a:latin typeface="+mn-lt"/>
                <a:ea typeface="+mn-ea"/>
              </a:defRPr>
            </a:lvl1pPr>
          </a:lstStyle>
          <a:p>
            <a:pPr>
              <a:defRPr/>
            </a:pPr>
            <a:endParaRPr lang="ko-KR" altLang="en-US" dirty="0"/>
          </a:p>
        </p:txBody>
      </p:sp>
      <p:sp>
        <p:nvSpPr>
          <p:cNvPr id="3" name="날짜 개체 틀 2"/>
          <p:cNvSpPr>
            <a:spLocks noGrp="1"/>
          </p:cNvSpPr>
          <p:nvPr>
            <p:ph type="dt" idx="1"/>
          </p:nvPr>
        </p:nvSpPr>
        <p:spPr>
          <a:xfrm>
            <a:off x="3849691" y="1"/>
            <a:ext cx="2946399" cy="496889"/>
          </a:xfrm>
          <a:prstGeom prst="rect">
            <a:avLst/>
          </a:prstGeom>
        </p:spPr>
        <p:txBody>
          <a:bodyPr vert="horz" lIns="91411" tIns="45706" rIns="91411" bIns="45706"/>
          <a:lstStyle>
            <a:lvl1pPr algn="r" fontAlgn="auto">
              <a:spcBef>
                <a:spcPts val="0"/>
              </a:spcBef>
              <a:spcAft>
                <a:spcPts val="0"/>
              </a:spcAft>
              <a:defRPr kumimoji="0" sz="1200" smtClean="0">
                <a:latin typeface="+mn-lt"/>
                <a:ea typeface="+mn-ea"/>
              </a:defRPr>
            </a:lvl1pPr>
          </a:lstStyle>
          <a:p>
            <a:pPr>
              <a:defRPr/>
            </a:pPr>
            <a:fld id="{172ABD0C-F08E-47A1-969E-6659D29452CF}" type="datetime1">
              <a:rPr lang="ko-KR" altLang="en-US"/>
              <a:pPr>
                <a:defRPr/>
              </a:pPr>
              <a:t>2026-09-16</a:t>
            </a:fld>
            <a:endParaRPr lang="ko-KR" altLang="en-US" dirty="0"/>
          </a:p>
        </p:txBody>
      </p:sp>
      <p:sp>
        <p:nvSpPr>
          <p:cNvPr id="4" name="슬라이드 이미지 개체 틀 3"/>
          <p:cNvSpPr>
            <a:spLocks noGrp="1" noRot="1" noChangeAspect="1" noTextEdit="1"/>
          </p:cNvSpPr>
          <p:nvPr>
            <p:ph type="sldImg" idx="2"/>
          </p:nvPr>
        </p:nvSpPr>
        <p:spPr>
          <a:xfrm>
            <a:off x="2001838" y="742950"/>
            <a:ext cx="2794000" cy="3725863"/>
          </a:xfrm>
          <a:prstGeom prst="rect">
            <a:avLst/>
          </a:prstGeom>
          <a:noFill/>
          <a:ln w="12700">
            <a:solidFill>
              <a:prstClr val="black"/>
            </a:solidFill>
          </a:ln>
        </p:spPr>
        <p:txBody>
          <a:bodyPr vert="horz" lIns="91411" tIns="45706" rIns="91411" bIns="45706" anchor="ctr"/>
          <a:lstStyle/>
          <a:p>
            <a:pPr lvl="0">
              <a:defRPr/>
            </a:pPr>
            <a:endParaRPr lang="ko-KR" altLang="en-US" dirty="0"/>
          </a:p>
        </p:txBody>
      </p:sp>
      <p:sp>
        <p:nvSpPr>
          <p:cNvPr id="5" name="슬라이드 노트 개체 틀 4"/>
          <p:cNvSpPr>
            <a:spLocks noGrp="1"/>
          </p:cNvSpPr>
          <p:nvPr>
            <p:ph type="body" sz="quarter" idx="3"/>
          </p:nvPr>
        </p:nvSpPr>
        <p:spPr>
          <a:xfrm>
            <a:off x="679452" y="4714878"/>
            <a:ext cx="5438775" cy="4467225"/>
          </a:xfrm>
          <a:prstGeom prst="rect">
            <a:avLst/>
          </a:prstGeom>
        </p:spPr>
        <p:txBody>
          <a:bodyPr vert="horz" lIns="91411" tIns="45706" rIns="91411" bIns="45706">
            <a:normAutofit/>
          </a:bodyPr>
          <a:lstStyle/>
          <a:p>
            <a:pPr lvl="0">
              <a:defRPr/>
            </a:pPr>
            <a:r>
              <a:rPr lang="ko-KR" altLang="en-US"/>
              <a:t>마스터 텍스트 스타일을 편집합니다</a:t>
            </a:r>
          </a:p>
          <a:p>
            <a:pPr lvl="1">
              <a:defRPr/>
            </a:pPr>
            <a:r>
              <a:rPr lang="ko-KR" altLang="en-US"/>
              <a:t>둘째 수준</a:t>
            </a:r>
          </a:p>
          <a:p>
            <a:pPr lvl="2">
              <a:defRPr/>
            </a:pPr>
            <a:r>
              <a:rPr lang="ko-KR" altLang="en-US"/>
              <a:t>셋째 수준</a:t>
            </a:r>
          </a:p>
          <a:p>
            <a:pPr lvl="3">
              <a:defRPr/>
            </a:pPr>
            <a:r>
              <a:rPr lang="ko-KR" altLang="en-US"/>
              <a:t>넷째 수준</a:t>
            </a:r>
          </a:p>
          <a:p>
            <a:pPr lvl="4">
              <a:defRPr/>
            </a:pPr>
            <a:r>
              <a:rPr lang="ko-KR" altLang="en-US"/>
              <a:t>다섯째 수준</a:t>
            </a:r>
          </a:p>
        </p:txBody>
      </p:sp>
      <p:sp>
        <p:nvSpPr>
          <p:cNvPr id="6" name="바닥글 개체 틀 5"/>
          <p:cNvSpPr>
            <a:spLocks noGrp="1"/>
          </p:cNvSpPr>
          <p:nvPr>
            <p:ph type="ftr" sz="quarter" idx="4"/>
          </p:nvPr>
        </p:nvSpPr>
        <p:spPr>
          <a:xfrm>
            <a:off x="3" y="9428166"/>
            <a:ext cx="2946399" cy="496888"/>
          </a:xfrm>
          <a:prstGeom prst="rect">
            <a:avLst/>
          </a:prstGeom>
        </p:spPr>
        <p:txBody>
          <a:bodyPr vert="horz" lIns="91411" tIns="45706" rIns="91411" bIns="45706" anchor="b"/>
          <a:lstStyle>
            <a:lvl1pPr algn="l" fontAlgn="auto">
              <a:spcBef>
                <a:spcPts val="0"/>
              </a:spcBef>
              <a:spcAft>
                <a:spcPts val="0"/>
              </a:spcAft>
              <a:defRPr kumimoji="0" sz="1200">
                <a:latin typeface="+mn-lt"/>
                <a:ea typeface="+mn-ea"/>
              </a:defRPr>
            </a:lvl1pPr>
          </a:lstStyle>
          <a:p>
            <a:pPr>
              <a:defRPr/>
            </a:pPr>
            <a:endParaRPr lang="ko-KR" altLang="en-US" dirty="0"/>
          </a:p>
        </p:txBody>
      </p:sp>
      <p:sp>
        <p:nvSpPr>
          <p:cNvPr id="7" name="슬라이드 번호 개체 틀 6"/>
          <p:cNvSpPr>
            <a:spLocks noGrp="1"/>
          </p:cNvSpPr>
          <p:nvPr>
            <p:ph type="sldNum" sz="quarter" idx="5"/>
          </p:nvPr>
        </p:nvSpPr>
        <p:spPr>
          <a:xfrm>
            <a:off x="3849691" y="9428166"/>
            <a:ext cx="2946399" cy="496888"/>
          </a:xfrm>
          <a:prstGeom prst="rect">
            <a:avLst/>
          </a:prstGeom>
        </p:spPr>
        <p:txBody>
          <a:bodyPr vert="horz" lIns="91411" tIns="45706" rIns="91411" bIns="45706" anchor="b"/>
          <a:lstStyle>
            <a:lvl1pPr algn="r" fontAlgn="auto">
              <a:spcBef>
                <a:spcPts val="0"/>
              </a:spcBef>
              <a:spcAft>
                <a:spcPts val="0"/>
              </a:spcAft>
              <a:defRPr kumimoji="0" sz="1200" smtClean="0">
                <a:latin typeface="+mn-lt"/>
                <a:ea typeface="+mn-ea"/>
              </a:defRPr>
            </a:lvl1pPr>
          </a:lstStyle>
          <a:p>
            <a:pPr>
              <a:defRPr/>
            </a:pPr>
            <a:fld id="{EE1BCC76-C523-4FEA-B00C-625E05C372A8}" type="slidenum">
              <a:rPr lang="ko-KR" altLang="en-US"/>
              <a:pPr>
                <a:defRPr/>
              </a:pPr>
              <a:t>‹#›</a:t>
            </a:fld>
            <a:endParaRPr lang="ko-KR" altLang="en-US" dirty="0"/>
          </a:p>
        </p:txBody>
      </p:sp>
    </p:spTree>
    <p:extLst>
      <p:ext uri="{BB962C8B-B14F-4D97-AF65-F5344CB8AC3E}">
        <p14:creationId xmlns:p14="http://schemas.microsoft.com/office/powerpoint/2010/main" val="4031212386"/>
      </p:ext>
    </p:extLst>
  </p:cSld>
  <p:clrMap bg1="lt1" tx1="dk1" bg2="lt2" tx2="dk2" accent1="accent1" accent2="accent2" accent3="accent3" accent4="accent4" accent5="accent5" accent6="accent6" hlink="hlink" folHlink="folHlink"/>
  <p:hf hdr="0" ftr="0" dt="0"/>
  <p:notesStyle>
    <a:lvl1pPr algn="l" rtl="0" fontAlgn="base" latinLnBrk="1">
      <a:spcBef>
        <a:spcPct val="30000"/>
      </a:spcBef>
      <a:spcAft>
        <a:spcPct val="0"/>
      </a:spcAft>
      <a:defRPr sz="1200" kern="1200">
        <a:solidFill>
          <a:schemeClr val="tx1"/>
        </a:solidFill>
        <a:latin typeface="+mn-lt"/>
        <a:ea typeface="+mn-ea"/>
        <a:cs typeface="+mn-cs"/>
      </a:defRPr>
    </a:lvl1pPr>
    <a:lvl2pPr marL="457200" algn="l" rtl="0" fontAlgn="base" latinLnBrk="1">
      <a:spcBef>
        <a:spcPct val="30000"/>
      </a:spcBef>
      <a:spcAft>
        <a:spcPct val="0"/>
      </a:spcAft>
      <a:defRPr sz="1200" kern="1200">
        <a:solidFill>
          <a:schemeClr val="tx1"/>
        </a:solidFill>
        <a:latin typeface="+mn-lt"/>
        <a:ea typeface="+mn-ea"/>
        <a:cs typeface="+mn-cs"/>
      </a:defRPr>
    </a:lvl2pPr>
    <a:lvl3pPr marL="914400" algn="l" rtl="0" fontAlgn="base" latinLnBrk="1">
      <a:spcBef>
        <a:spcPct val="30000"/>
      </a:spcBef>
      <a:spcAft>
        <a:spcPct val="0"/>
      </a:spcAft>
      <a:defRPr sz="1200" kern="1200">
        <a:solidFill>
          <a:schemeClr val="tx1"/>
        </a:solidFill>
        <a:latin typeface="+mn-lt"/>
        <a:ea typeface="+mn-ea"/>
        <a:cs typeface="+mn-cs"/>
      </a:defRPr>
    </a:lvl3pPr>
    <a:lvl4pPr marL="1371600" algn="l" rtl="0" fontAlgn="base" latinLnBrk="1">
      <a:spcBef>
        <a:spcPct val="30000"/>
      </a:spcBef>
      <a:spcAft>
        <a:spcPct val="0"/>
      </a:spcAft>
      <a:defRPr sz="1200" kern="1200">
        <a:solidFill>
          <a:schemeClr val="tx1"/>
        </a:solidFill>
        <a:latin typeface="+mn-lt"/>
        <a:ea typeface="+mn-ea"/>
        <a:cs typeface="+mn-cs"/>
      </a:defRPr>
    </a:lvl4pPr>
    <a:lvl5pPr marL="1828800" algn="l" rtl="0" fontAlgn="base" latinLnBrk="1">
      <a:spcBef>
        <a:spcPct val="30000"/>
      </a:spcBef>
      <a:spcAft>
        <a:spcPct val="0"/>
      </a:spcAft>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514350" y="2840568"/>
            <a:ext cx="5829300" cy="1960033"/>
          </a:xfrm>
        </p:spPr>
        <p:txBody>
          <a:bodyPr/>
          <a:lstStyle/>
          <a:p>
            <a:r>
              <a:rPr lang="ko-KR" altLang="en-US"/>
              <a:t>마스터 제목 스타일 편집</a:t>
            </a:r>
          </a:p>
        </p:txBody>
      </p:sp>
      <p:sp>
        <p:nvSpPr>
          <p:cNvPr id="3" name="부제목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lvl1pPr>
              <a:defRPr/>
            </a:lvl1pPr>
          </a:lstStyle>
          <a:p>
            <a:pPr>
              <a:defRPr/>
            </a:pPr>
            <a:fld id="{2CD99398-9839-4935-836A-3DE67CE66750}"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7A308A22-F0F1-44A3-BCA5-728F3DDA5C24}" type="slidenum">
              <a:rPr lang="ko-KR" altLang="en-US"/>
              <a:pPr>
                <a:defRPr/>
              </a:pPr>
              <a:t>‹#›</a:t>
            </a:fld>
            <a:endParaRPr lang="ko-KR"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lvl1pPr>
              <a:defRPr/>
            </a:lvl1pPr>
          </a:lstStyle>
          <a:p>
            <a:pPr>
              <a:defRPr/>
            </a:pPr>
            <a:fld id="{73698030-A5D3-46CE-BB80-F26D6A9E11AB}"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36C42C5E-1B0E-483B-A3F8-59DE2FD810B2}" type="slidenum">
              <a:rPr lang="ko-KR" altLang="en-US"/>
              <a:pPr>
                <a:defRPr/>
              </a:pPr>
              <a:t>‹#›</a:t>
            </a:fld>
            <a:endParaRPr lang="ko-KR"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541735" y="5875867"/>
            <a:ext cx="5829300" cy="1816100"/>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F7D4B9CC-AEED-49D0-B726-AE5E0ED0F67F}"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30B1676E-2243-499B-8187-82170821B086}" type="slidenum">
              <a:rPr lang="ko-KR" altLang="en-US"/>
              <a:pPr>
                <a:defRPr/>
              </a:pPr>
              <a:t>‹#›</a:t>
            </a:fld>
            <a:endParaRPr lang="ko-KR"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3"/>
          <p:cNvSpPr>
            <a:spLocks noGrp="1"/>
          </p:cNvSpPr>
          <p:nvPr>
            <p:ph type="dt" sz="half" idx="10"/>
          </p:nvPr>
        </p:nvSpPr>
        <p:spPr/>
        <p:txBody>
          <a:bodyPr/>
          <a:lstStyle>
            <a:lvl1pPr>
              <a:defRPr/>
            </a:lvl1pPr>
          </a:lstStyle>
          <a:p>
            <a:pPr>
              <a:defRPr/>
            </a:pPr>
            <a:fld id="{4526EA72-EA6B-4316-8C27-4268B171B670}" type="datetimeFigureOut">
              <a:rPr lang="ko-KR" altLang="en-US"/>
              <a:pPr>
                <a:defRPr/>
              </a:pPr>
              <a:t>2026-09-16</a:t>
            </a:fld>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F5E93236-5D2B-4EC4-A9C7-701550780457}" type="slidenum">
              <a:rPr lang="ko-KR" altLang="en-US"/>
              <a:pPr>
                <a:defRPr/>
              </a:pPr>
              <a:t>‹#›</a:t>
            </a:fld>
            <a:endParaRPr lang="ko-KR"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3"/>
          <p:cNvSpPr>
            <a:spLocks noGrp="1"/>
          </p:cNvSpPr>
          <p:nvPr>
            <p:ph type="dt" sz="half" idx="10"/>
          </p:nvPr>
        </p:nvSpPr>
        <p:spPr/>
        <p:txBody>
          <a:bodyPr/>
          <a:lstStyle>
            <a:lvl1pPr>
              <a:defRPr/>
            </a:lvl1pPr>
          </a:lstStyle>
          <a:p>
            <a:pPr>
              <a:defRPr/>
            </a:pPr>
            <a:fld id="{4953DFEE-D32D-4A17-BEF3-3856E9F59439}" type="datetimeFigureOut">
              <a:rPr lang="ko-KR" altLang="en-US"/>
              <a:pPr>
                <a:defRPr/>
              </a:pPr>
              <a:t>2026-09-16</a:t>
            </a:fld>
            <a:endParaRPr lang="ko-KR" altLang="en-US" dirty="0"/>
          </a:p>
        </p:txBody>
      </p:sp>
      <p:sp>
        <p:nvSpPr>
          <p:cNvPr id="8" name="바닥글 개체 틀 4"/>
          <p:cNvSpPr>
            <a:spLocks noGrp="1"/>
          </p:cNvSpPr>
          <p:nvPr>
            <p:ph type="ftr" sz="quarter" idx="11"/>
          </p:nvPr>
        </p:nvSpPr>
        <p:spPr/>
        <p:txBody>
          <a:bodyPr/>
          <a:lstStyle>
            <a:lvl1pPr>
              <a:defRPr/>
            </a:lvl1pPr>
          </a:lstStyle>
          <a:p>
            <a:pPr>
              <a:defRPr/>
            </a:pPr>
            <a:endParaRPr lang="ko-KR" altLang="en-US" dirty="0"/>
          </a:p>
        </p:txBody>
      </p:sp>
      <p:sp>
        <p:nvSpPr>
          <p:cNvPr id="9" name="슬라이드 번호 개체 틀 5"/>
          <p:cNvSpPr>
            <a:spLocks noGrp="1"/>
          </p:cNvSpPr>
          <p:nvPr>
            <p:ph type="sldNum" sz="quarter" idx="12"/>
          </p:nvPr>
        </p:nvSpPr>
        <p:spPr/>
        <p:txBody>
          <a:bodyPr/>
          <a:lstStyle>
            <a:lvl1pPr>
              <a:defRPr/>
            </a:lvl1pPr>
          </a:lstStyle>
          <a:p>
            <a:pPr>
              <a:defRPr/>
            </a:pPr>
            <a:fld id="{687972F0-7137-4D00-AC9E-06CEECD22AE1}" type="slidenum">
              <a:rPr lang="ko-KR" altLang="en-US"/>
              <a:pPr>
                <a:defRPr/>
              </a:pPr>
              <a:t>‹#›</a:t>
            </a:fld>
            <a:endParaRPr lang="ko-KR"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3"/>
          <p:cNvSpPr>
            <a:spLocks noGrp="1"/>
          </p:cNvSpPr>
          <p:nvPr>
            <p:ph type="dt" sz="half" idx="10"/>
          </p:nvPr>
        </p:nvSpPr>
        <p:spPr/>
        <p:txBody>
          <a:bodyPr/>
          <a:lstStyle>
            <a:lvl1pPr>
              <a:defRPr/>
            </a:lvl1pPr>
          </a:lstStyle>
          <a:p>
            <a:pPr>
              <a:defRPr/>
            </a:pPr>
            <a:fld id="{E6F407E9-194F-4935-A264-2950489330B6}" type="datetimeFigureOut">
              <a:rPr lang="ko-KR" altLang="en-US"/>
              <a:pPr>
                <a:defRPr/>
              </a:pPr>
              <a:t>2026-09-16</a:t>
            </a:fld>
            <a:endParaRPr lang="ko-KR" altLang="en-US" dirty="0"/>
          </a:p>
        </p:txBody>
      </p:sp>
      <p:sp>
        <p:nvSpPr>
          <p:cNvPr id="4" name="바닥글 개체 틀 4"/>
          <p:cNvSpPr>
            <a:spLocks noGrp="1"/>
          </p:cNvSpPr>
          <p:nvPr>
            <p:ph type="ftr" sz="quarter" idx="11"/>
          </p:nvPr>
        </p:nvSpPr>
        <p:spPr/>
        <p:txBody>
          <a:bodyPr/>
          <a:lstStyle>
            <a:lvl1pPr>
              <a:defRPr/>
            </a:lvl1pPr>
          </a:lstStyle>
          <a:p>
            <a:pPr>
              <a:defRPr/>
            </a:pPr>
            <a:endParaRPr lang="ko-KR" altLang="en-US" dirty="0"/>
          </a:p>
        </p:txBody>
      </p:sp>
      <p:sp>
        <p:nvSpPr>
          <p:cNvPr id="5" name="슬라이드 번호 개체 틀 5"/>
          <p:cNvSpPr>
            <a:spLocks noGrp="1"/>
          </p:cNvSpPr>
          <p:nvPr>
            <p:ph type="sldNum" sz="quarter" idx="12"/>
          </p:nvPr>
        </p:nvSpPr>
        <p:spPr/>
        <p:txBody>
          <a:bodyPr/>
          <a:lstStyle>
            <a:lvl1pPr>
              <a:defRPr/>
            </a:lvl1pPr>
          </a:lstStyle>
          <a:p>
            <a:pPr>
              <a:defRPr/>
            </a:pPr>
            <a:fld id="{71F41BFF-E0BE-4F9A-92AD-FB6C1C485111}" type="slidenum">
              <a:rPr lang="ko-KR" altLang="en-US"/>
              <a:pPr>
                <a:defRPr/>
              </a:pPr>
              <a:t>‹#›</a:t>
            </a:fld>
            <a:endParaRPr lang="ko-KR"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87D1E448-DB68-42E1-BEA7-7D75F75F7833}" type="datetimeFigureOut">
              <a:rPr lang="ko-KR" altLang="en-US"/>
              <a:pPr>
                <a:defRPr/>
              </a:pPr>
              <a:t>2026-09-16</a:t>
            </a:fld>
            <a:endParaRPr lang="ko-KR" altLang="en-US" dirty="0"/>
          </a:p>
        </p:txBody>
      </p:sp>
      <p:sp>
        <p:nvSpPr>
          <p:cNvPr id="3" name="바닥글 개체 틀 4"/>
          <p:cNvSpPr>
            <a:spLocks noGrp="1"/>
          </p:cNvSpPr>
          <p:nvPr>
            <p:ph type="ftr" sz="quarter" idx="11"/>
          </p:nvPr>
        </p:nvSpPr>
        <p:spPr/>
        <p:txBody>
          <a:bodyPr/>
          <a:lstStyle>
            <a:lvl1pPr>
              <a:defRPr/>
            </a:lvl1pPr>
          </a:lstStyle>
          <a:p>
            <a:pPr>
              <a:defRPr/>
            </a:pPr>
            <a:endParaRPr lang="ko-KR" altLang="en-US" dirty="0"/>
          </a:p>
        </p:txBody>
      </p:sp>
      <p:sp>
        <p:nvSpPr>
          <p:cNvPr id="4" name="슬라이드 번호 개체 틀 5"/>
          <p:cNvSpPr>
            <a:spLocks noGrp="1"/>
          </p:cNvSpPr>
          <p:nvPr>
            <p:ph type="sldNum" sz="quarter" idx="12"/>
          </p:nvPr>
        </p:nvSpPr>
        <p:spPr/>
        <p:txBody>
          <a:bodyPr/>
          <a:lstStyle>
            <a:lvl1pPr>
              <a:defRPr/>
            </a:lvl1pPr>
          </a:lstStyle>
          <a:p>
            <a:pPr>
              <a:defRPr/>
            </a:pPr>
            <a:fld id="{85BAB461-A939-4FF7-BF31-015D1DC345B5}" type="slidenum">
              <a:rPr lang="ko-KR" altLang="en-US"/>
              <a:pPr>
                <a:defRPr/>
              </a:pPr>
              <a:t>‹#›</a:t>
            </a:fld>
            <a:endParaRPr lang="ko-KR"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342900" y="364067"/>
            <a:ext cx="2256235" cy="154940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AEF8341F-D73A-469A-BB20-07107C9E41D1}" type="datetimeFigureOut">
              <a:rPr lang="ko-KR" altLang="en-US"/>
              <a:pPr>
                <a:defRPr/>
              </a:pPr>
              <a:t>2026-09-16</a:t>
            </a:fld>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F572236C-3E74-4BA7-AED7-3E9F5C08C54D}" type="slidenum">
              <a:rPr lang="ko-KR" altLang="en-US"/>
              <a:pPr>
                <a:defRPr/>
              </a:pPr>
              <a:t>‹#›</a:t>
            </a:fld>
            <a:endParaRPr lang="ko-KR"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344216" y="6400800"/>
            <a:ext cx="4114800" cy="755651"/>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dirty="0"/>
          </a:p>
        </p:txBody>
      </p:sp>
      <p:sp>
        <p:nvSpPr>
          <p:cNvPr id="4" name="텍스트 개체 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DC4E0971-0B4A-4A26-B73E-E2BF5FEBD676}" type="datetimeFigureOut">
              <a:rPr lang="ko-KR" altLang="en-US"/>
              <a:pPr>
                <a:defRPr/>
              </a:pPr>
              <a:t>2026-09-16</a:t>
            </a:fld>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2DEFE464-C60B-4AAB-BDD6-5749BAB9B2BE}" type="slidenum">
              <a:rPr lang="ko-KR" altLang="en-US"/>
              <a:pPr>
                <a:defRPr/>
              </a:pPr>
              <a:t>‹#›</a:t>
            </a:fld>
            <a:endParaRPr lang="ko-KR"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lvl1pPr>
              <a:defRPr/>
            </a:lvl1pPr>
          </a:lstStyle>
          <a:p>
            <a:pPr>
              <a:defRPr/>
            </a:pPr>
            <a:fld id="{2E191917-328C-4401-811B-715A1294B410}"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4EC49421-C2A7-403F-A7BA-EAB8F54653AF}" type="slidenum">
              <a:rPr lang="ko-KR" altLang="en-US"/>
              <a:pPr>
                <a:defRPr/>
              </a:pPr>
              <a:t>‹#›</a:t>
            </a:fld>
            <a:endParaRPr lang="ko-KR"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4972050" y="366185"/>
            <a:ext cx="1543050" cy="7802033"/>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342900" y="366185"/>
            <a:ext cx="4514850" cy="7802033"/>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lvl1pPr>
              <a:defRPr/>
            </a:lvl1pPr>
          </a:lstStyle>
          <a:p>
            <a:pPr>
              <a:defRPr/>
            </a:pPr>
            <a:fld id="{FB7CA1B1-B32D-4EFB-A676-814C9144AE88}"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1326DA6B-D211-4CBB-A985-8933F52DECB7}" type="slidenum">
              <a:rPr lang="ko-KR" altLang="en-US"/>
              <a:pPr>
                <a:defRPr/>
              </a:pPr>
              <a:t>‹#›</a:t>
            </a:fld>
            <a:endParaRPr lang="ko-KR"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342900" y="366184"/>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ko-KR" altLang="en-US"/>
              <a:t>마스터 제목 스타일 편집</a:t>
            </a:r>
          </a:p>
        </p:txBody>
      </p:sp>
      <p:sp>
        <p:nvSpPr>
          <p:cNvPr id="1027" name="텍스트 개체 틀 2"/>
          <p:cNvSpPr>
            <a:spLocks noGrp="1"/>
          </p:cNvSpPr>
          <p:nvPr>
            <p:ph type="body" idx="1"/>
          </p:nvPr>
        </p:nvSpPr>
        <p:spPr bwMode="auto">
          <a:xfrm>
            <a:off x="342900" y="2133601"/>
            <a:ext cx="6172200" cy="60346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fontAlgn="auto">
              <a:spcBef>
                <a:spcPts val="0"/>
              </a:spcBef>
              <a:spcAft>
                <a:spcPts val="0"/>
              </a:spcAft>
              <a:defRPr kumimoji="0" sz="1200" smtClean="0">
                <a:solidFill>
                  <a:schemeClr val="tx1">
                    <a:tint val="75000"/>
                  </a:schemeClr>
                </a:solidFill>
                <a:latin typeface="+mn-lt"/>
                <a:ea typeface="+mn-ea"/>
              </a:defRPr>
            </a:lvl1pPr>
          </a:lstStyle>
          <a:p>
            <a:pPr>
              <a:defRPr/>
            </a:pPr>
            <a:fld id="{36C5CCCF-22DB-464D-B50B-5FEFA2482656}" type="datetimeFigureOut">
              <a:rPr lang="ko-KR" altLang="en-US"/>
              <a:pPr>
                <a:defRPr/>
              </a:pPr>
              <a:t>2026-09-16</a:t>
            </a:fld>
            <a:endParaRPr lang="ko-KR" altLang="en-US" dirty="0"/>
          </a:p>
        </p:txBody>
      </p:sp>
      <p:sp>
        <p:nvSpPr>
          <p:cNvPr id="5" name="바닥글 개체 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ko-KR" altLang="en-US" dirty="0"/>
          </a:p>
        </p:txBody>
      </p:sp>
      <p:sp>
        <p:nvSpPr>
          <p:cNvPr id="6" name="슬라이드 번호 개체 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fontAlgn="auto">
              <a:spcBef>
                <a:spcPts val="0"/>
              </a:spcBef>
              <a:spcAft>
                <a:spcPts val="0"/>
              </a:spcAft>
              <a:defRPr kumimoji="0" sz="1200" smtClean="0">
                <a:solidFill>
                  <a:schemeClr val="tx1">
                    <a:tint val="75000"/>
                  </a:schemeClr>
                </a:solidFill>
                <a:latin typeface="+mn-lt"/>
                <a:ea typeface="+mn-ea"/>
              </a:defRPr>
            </a:lvl1pPr>
          </a:lstStyle>
          <a:p>
            <a:pPr>
              <a:defRPr/>
            </a:pPr>
            <a:fld id="{4C6BB539-BF31-4AB7-86DE-8D3F4890B768}" type="slidenum">
              <a:rPr lang="ko-KR" altLang="en-US"/>
              <a:pPr>
                <a:defRPr/>
              </a:pPr>
              <a:t>‹#›</a:t>
            </a:fld>
            <a:endParaRPr lang="ko-KR" alt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latinLnBrk="1">
        <a:spcBef>
          <a:spcPct val="0"/>
        </a:spcBef>
        <a:spcAft>
          <a:spcPct val="0"/>
        </a:spcAft>
        <a:defRPr sz="4400" kern="1200">
          <a:solidFill>
            <a:schemeClr val="tx1"/>
          </a:solidFill>
          <a:latin typeface="+mj-lt"/>
          <a:ea typeface="+mj-ea"/>
          <a:cs typeface="+mj-cs"/>
        </a:defRPr>
      </a:lvl1pPr>
      <a:lvl2pPr algn="ctr" rtl="0" fontAlgn="base" latinLnBrk="1">
        <a:spcBef>
          <a:spcPct val="0"/>
        </a:spcBef>
        <a:spcAft>
          <a:spcPct val="0"/>
        </a:spcAft>
        <a:defRPr sz="4400">
          <a:solidFill>
            <a:schemeClr val="tx1"/>
          </a:solidFill>
          <a:latin typeface="맑은 고딕" pitchFamily="50" charset="-127"/>
          <a:ea typeface="맑은 고딕" pitchFamily="50" charset="-127"/>
        </a:defRPr>
      </a:lvl2pPr>
      <a:lvl3pPr algn="ctr" rtl="0" fontAlgn="base" latinLnBrk="1">
        <a:spcBef>
          <a:spcPct val="0"/>
        </a:spcBef>
        <a:spcAft>
          <a:spcPct val="0"/>
        </a:spcAft>
        <a:defRPr sz="4400">
          <a:solidFill>
            <a:schemeClr val="tx1"/>
          </a:solidFill>
          <a:latin typeface="맑은 고딕" pitchFamily="50" charset="-127"/>
          <a:ea typeface="맑은 고딕" pitchFamily="50" charset="-127"/>
        </a:defRPr>
      </a:lvl3pPr>
      <a:lvl4pPr algn="ctr" rtl="0" fontAlgn="base" latinLnBrk="1">
        <a:spcBef>
          <a:spcPct val="0"/>
        </a:spcBef>
        <a:spcAft>
          <a:spcPct val="0"/>
        </a:spcAft>
        <a:defRPr sz="4400">
          <a:solidFill>
            <a:schemeClr val="tx1"/>
          </a:solidFill>
          <a:latin typeface="맑은 고딕" pitchFamily="50" charset="-127"/>
          <a:ea typeface="맑은 고딕" pitchFamily="50" charset="-127"/>
        </a:defRPr>
      </a:lvl4pPr>
      <a:lvl5pPr algn="ctr" rtl="0" fontAlgn="base" latinLnBrk="1">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p:titleStyle>
    <p:bodyStyle>
      <a:lvl1pPr marL="342900" indent="-342900" algn="l" rtl="0" fontAlgn="base" latinLnBrk="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latinLnBrk="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latinLnBrk="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직선 연결선 74"/>
          <p:cNvCxnSpPr/>
          <p:nvPr/>
        </p:nvCxnSpPr>
        <p:spPr>
          <a:xfrm>
            <a:off x="-16441" y="932954"/>
            <a:ext cx="68760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183621" y="956212"/>
            <a:ext cx="1641796" cy="276999"/>
          </a:xfrm>
          <a:prstGeom prst="rect">
            <a:avLst/>
          </a:prstGeom>
          <a:noFill/>
        </p:spPr>
        <p:txBody>
          <a:bodyPr wrap="none">
            <a:spAutoFit/>
          </a:bodyPr>
          <a:lstStyle/>
          <a:p>
            <a:pPr lvl="0">
              <a:defRPr/>
            </a:pPr>
            <a:r>
              <a:rPr lang="en-US" altLang="ko-KR" sz="1200" b="1" dirty="0">
                <a:solidFill>
                  <a:schemeClr val="accent5">
                    <a:lumMod val="50000"/>
                  </a:schemeClr>
                </a:solidFill>
                <a:latin typeface="Times New Roman" panose="02020603050405020304" pitchFamily="18" charset="0"/>
                <a:cs typeface="Times New Roman" panose="02020603050405020304" pitchFamily="18" charset="0"/>
              </a:rPr>
              <a:t>Investment Highlights</a:t>
            </a:r>
            <a:endParaRPr lang="ko-KR" altLang="en-US" sz="12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8" name="직사각형 77"/>
          <p:cNvSpPr/>
          <p:nvPr/>
        </p:nvSpPr>
        <p:spPr>
          <a:xfrm>
            <a:off x="257794" y="1241501"/>
            <a:ext cx="6336704" cy="204293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marL="171450" indent="-171450" algn="just">
              <a:lnSpc>
                <a:spcPts val="1200"/>
              </a:lnSpc>
              <a:buFont typeface="Arial" panose="020B0604020202020204" pitchFamily="34" charset="0"/>
              <a:buChar char="•"/>
            </a:pPr>
            <a:r>
              <a:rPr lang="en-US" altLang="ko-KR" sz="800" b="1" dirty="0">
                <a:solidFill>
                  <a:schemeClr val="tx1"/>
                </a:solidFill>
                <a:latin typeface="Times New Roman" panose="02020603050405020304" pitchFamily="18" charset="0"/>
                <a:cs typeface="Times New Roman" panose="02020603050405020304" pitchFamily="18" charset="0"/>
              </a:rPr>
              <a:t>Atherosclerosis Drugs Industry Trends and Market Size </a:t>
            </a:r>
            <a:r>
              <a:rPr lang="en-US" altLang="ko-KR" sz="800" dirty="0">
                <a:solidFill>
                  <a:schemeClr val="tx1"/>
                </a:solidFill>
                <a:latin typeface="Times New Roman" panose="02020603050405020304" pitchFamily="18" charset="0"/>
                <a:cs typeface="Times New Roman" panose="02020603050405020304" pitchFamily="18" charset="0"/>
              </a:rPr>
              <a:t>– Due to the nature of cardiovascular diseases, complete cures are nearly impossible, and the increasing prevalence continues to create significant unmet medical demand, leading to anticipated continuous market growth. The atherosclerosis drugs market was valued at $17.6 billion in 2025 and is projected to grow at a compound annual growth rate (CAGR) of 3.63% during the forecast period from 2025 to 2034, reaching an estimated $24.3 billion by 2034.</a:t>
            </a:r>
          </a:p>
          <a:p>
            <a:pPr marL="171450" indent="-171450" algn="just">
              <a:lnSpc>
                <a:spcPts val="1200"/>
              </a:lnSpc>
              <a:buFont typeface="Arial" panose="020B0604020202020204" pitchFamily="34" charset="0"/>
              <a:buChar char="•"/>
            </a:pPr>
            <a:endParaRPr lang="en-US" altLang="ko-KR" sz="800" dirty="0">
              <a:solidFill>
                <a:schemeClr val="tx1"/>
              </a:solidFill>
              <a:latin typeface="Times New Roman" panose="02020603050405020304" pitchFamily="18" charset="0"/>
              <a:cs typeface="Times New Roman" panose="02020603050405020304" pitchFamily="18" charset="0"/>
            </a:endParaRPr>
          </a:p>
          <a:p>
            <a:pPr marL="171450" indent="-171450" algn="just">
              <a:lnSpc>
                <a:spcPts val="1200"/>
              </a:lnSpc>
              <a:buFont typeface="Arial" panose="020B0604020202020204" pitchFamily="34" charset="0"/>
              <a:buChar char="•"/>
            </a:pPr>
            <a:r>
              <a:rPr lang="en-US" altLang="ko-KR" sz="800" b="1" dirty="0">
                <a:solidFill>
                  <a:schemeClr val="tx1"/>
                </a:solidFill>
                <a:latin typeface="Times New Roman" panose="02020603050405020304" pitchFamily="18" charset="0"/>
                <a:cs typeface="Times New Roman" panose="02020603050405020304" pitchFamily="18" charset="0"/>
              </a:rPr>
              <a:t>Alzheimer’s Drugs Industry Trends and Market Size </a:t>
            </a:r>
            <a:r>
              <a:rPr lang="en-US" altLang="ko-KR" sz="800" dirty="0">
                <a:solidFill>
                  <a:schemeClr val="tx1"/>
                </a:solidFill>
                <a:latin typeface="Times New Roman" panose="02020603050405020304" pitchFamily="18" charset="0"/>
                <a:cs typeface="Times New Roman" panose="02020603050405020304" pitchFamily="18" charset="0"/>
              </a:rPr>
              <a:t>- Prior to 2019, the Alzheimer’s drugs market was on a decline due to the limited effectiveness of existing treatments. However, with several pharmaceutical companies recently introducing new therapies, the market is once again gaining attention. The global market for Alzheimer’s drugs was valued at approximately $6.5 billion in 2025 and is expected to grow at a CAGR of about 20%, reaching an estimated $33.6 billion by 2034.</a:t>
            </a:r>
          </a:p>
        </p:txBody>
      </p:sp>
      <p:sp>
        <p:nvSpPr>
          <p:cNvPr id="29" name="오각형 28"/>
          <p:cNvSpPr/>
          <p:nvPr/>
        </p:nvSpPr>
        <p:spPr>
          <a:xfrm>
            <a:off x="122617" y="161247"/>
            <a:ext cx="5754655" cy="692454"/>
          </a:xfrm>
          <a:prstGeom prst="homePlate">
            <a:avLst>
              <a:gd name="adj" fmla="val 31046"/>
            </a:avLst>
          </a:prstGeom>
          <a:noFill/>
          <a:ln w="9525">
            <a:noFill/>
          </a:ln>
          <a:effectLst>
            <a:outerShdw blurRad="381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vert="horz" wrap="square" lIns="91440" tIns="45720" rIns="91440" bIns="45720" anchor="ctr" anchorCtr="0">
            <a:prstTxWarp prst="textNoShape">
              <a:avLst/>
            </a:prstTxWarp>
            <a:noAutofit/>
          </a:bodyPr>
          <a:lstStyle/>
          <a:p>
            <a:pPr>
              <a:spcBef>
                <a:spcPts val="0"/>
              </a:spcBef>
              <a:spcAft>
                <a:spcPts val="0"/>
              </a:spcAft>
              <a:defRPr/>
            </a:pPr>
            <a:r>
              <a:rPr kumimoji="0" lang="en-US" altLang="ko-KR" b="1" dirty="0">
                <a:solidFill>
                  <a:schemeClr val="tx1"/>
                </a:solidFill>
                <a:latin typeface="Times New Roman" panose="02020603050405020304" pitchFamily="18" charset="0"/>
                <a:cs typeface="Times New Roman" panose="02020603050405020304" pitchFamily="18" charset="0"/>
              </a:rPr>
              <a:t>Investment Opportunities</a:t>
            </a:r>
          </a:p>
          <a:p>
            <a:pPr>
              <a:spcBef>
                <a:spcPts val="0"/>
              </a:spcBef>
              <a:spcAft>
                <a:spcPts val="0"/>
              </a:spcAft>
              <a:defRPr/>
            </a:pPr>
            <a:r>
              <a:rPr lang="en-US" altLang="ko-KR" sz="1300" dirty="0">
                <a:solidFill>
                  <a:srgbClr val="C00000"/>
                </a:solidFill>
                <a:latin typeface="Times New Roman" panose="02020603050405020304" pitchFamily="18" charset="0"/>
                <a:cs typeface="Times New Roman" panose="02020603050405020304" pitchFamily="18" charset="0"/>
              </a:rPr>
              <a:t>Pharmaceutical/Healthcare: Anti-atherosclerotic drugs, Anti-Alzheimer’s drugs</a:t>
            </a:r>
          </a:p>
        </p:txBody>
      </p:sp>
      <p:sp>
        <p:nvSpPr>
          <p:cNvPr id="30" name="TextBox 29"/>
          <p:cNvSpPr txBox="1"/>
          <p:nvPr/>
        </p:nvSpPr>
        <p:spPr>
          <a:xfrm>
            <a:off x="183621" y="2771800"/>
            <a:ext cx="1398588" cy="276999"/>
          </a:xfrm>
          <a:prstGeom prst="rect">
            <a:avLst/>
          </a:prstGeom>
          <a:noFill/>
        </p:spPr>
        <p:txBody>
          <a:bodyPr wrap="none">
            <a:spAutoFit/>
          </a:bodyPr>
          <a:lstStyle/>
          <a:p>
            <a:pPr lvl="0">
              <a:defRPr/>
            </a:pPr>
            <a:r>
              <a:rPr lang="en-US" altLang="ko-KR" sz="1200" b="1" dirty="0">
                <a:solidFill>
                  <a:schemeClr val="accent5">
                    <a:lumMod val="50000"/>
                  </a:schemeClr>
                </a:solidFill>
                <a:latin typeface="Times New Roman" panose="02020603050405020304" pitchFamily="18" charset="0"/>
                <a:cs typeface="Times New Roman" panose="02020603050405020304" pitchFamily="18" charset="0"/>
              </a:rPr>
              <a:t>Product &amp; Service</a:t>
            </a:r>
            <a:endParaRPr lang="ko-KR" altLang="en-US" sz="12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1" name="직사각형 30"/>
          <p:cNvSpPr/>
          <p:nvPr/>
        </p:nvSpPr>
        <p:spPr>
          <a:xfrm>
            <a:off x="262588" y="3059833"/>
            <a:ext cx="6336704" cy="3744414"/>
          </a:xfrm>
          <a:prstGeom prst="rect">
            <a:avLst/>
          </a:prstGeom>
          <a:ln>
            <a:noFill/>
          </a:ln>
        </p:spPr>
        <p:style>
          <a:lnRef idx="2">
            <a:schemeClr val="accent6"/>
          </a:lnRef>
          <a:fillRef idx="1">
            <a:schemeClr val="lt1"/>
          </a:fillRef>
          <a:effectRef idx="0">
            <a:schemeClr val="accent6"/>
          </a:effectRef>
          <a:fontRef idx="minor">
            <a:schemeClr val="dk1"/>
          </a:fontRef>
        </p:style>
        <p:txBody>
          <a:bodyPr anchor="t"/>
          <a:lstStyle/>
          <a:p>
            <a:pPr lvl="0" algn="just">
              <a:lnSpc>
                <a:spcPts val="1200"/>
              </a:lnSpc>
              <a:defRPr/>
            </a:pPr>
            <a:r>
              <a:rPr lang="en-US" altLang="ko-KR" sz="1100" b="1" dirty="0">
                <a:solidFill>
                  <a:schemeClr val="tx1"/>
                </a:solidFill>
                <a:latin typeface="Times New Roman" panose="02020603050405020304" pitchFamily="18" charset="0"/>
                <a:cs typeface="Times New Roman" panose="02020603050405020304" pitchFamily="18" charset="0"/>
              </a:rPr>
              <a:t>Product &amp; Technology </a:t>
            </a: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00" b="1" dirty="0">
              <a:solidFill>
                <a:schemeClr val="tx1"/>
              </a:solidFill>
              <a:latin typeface="Times New Roman" panose="02020603050405020304" pitchFamily="18" charset="0"/>
              <a:cs typeface="Times New Roman" panose="02020603050405020304" pitchFamily="18" charset="0"/>
            </a:endParaRPr>
          </a:p>
          <a:p>
            <a:pPr marL="172800" lvl="0" indent="-172800" algn="just">
              <a:lnSpc>
                <a:spcPts val="1200"/>
              </a:lnSpc>
              <a:buFont typeface="Arial"/>
              <a:buChar char="•"/>
              <a:defRPr/>
            </a:pPr>
            <a:endParaRPr lang="en-US" altLang="ko-KR" sz="800" b="1" dirty="0">
              <a:solidFill>
                <a:schemeClr val="tx1"/>
              </a:solidFill>
              <a:latin typeface="Times New Roman" panose="02020603050405020304" pitchFamily="18" charset="0"/>
              <a:cs typeface="Times New Roman" panose="02020603050405020304" pitchFamily="18" charset="0"/>
            </a:endParaRPr>
          </a:p>
          <a:p>
            <a:pPr marL="172800" lvl="0" indent="-172800" algn="just">
              <a:lnSpc>
                <a:spcPts val="1200"/>
              </a:lnSpc>
              <a:buFont typeface="Arial"/>
              <a:buChar char="•"/>
              <a:defRPr/>
            </a:pPr>
            <a:endParaRPr lang="en-US" altLang="ko-KR" sz="500" b="1" dirty="0">
              <a:solidFill>
                <a:schemeClr val="tx1"/>
              </a:solidFill>
              <a:latin typeface="Times New Roman" panose="02020603050405020304" pitchFamily="18" charset="0"/>
              <a:cs typeface="Times New Roman" panose="02020603050405020304" pitchFamily="18" charset="0"/>
            </a:endParaRPr>
          </a:p>
          <a:p>
            <a:pPr marL="172800" lvl="0" indent="-172800" algn="just">
              <a:lnSpc>
                <a:spcPts val="1200"/>
              </a:lnSpc>
              <a:buFont typeface="Arial"/>
              <a:buChar char="•"/>
              <a:defRPr/>
            </a:pPr>
            <a:endParaRPr lang="en-US" altLang="ko-KR" sz="800" b="1" dirty="0">
              <a:solidFill>
                <a:schemeClr val="tx1"/>
              </a:solidFill>
              <a:latin typeface="Times New Roman" panose="02020603050405020304" pitchFamily="18" charset="0"/>
              <a:cs typeface="Times New Roman" panose="02020603050405020304" pitchFamily="18" charset="0"/>
            </a:endParaRPr>
          </a:p>
          <a:p>
            <a:pPr marL="172800" lvl="0" indent="-172800" algn="just">
              <a:lnSpc>
                <a:spcPts val="1200"/>
              </a:lnSpc>
              <a:buFont typeface="Arial"/>
              <a:buChar char="•"/>
              <a:defRPr/>
            </a:pPr>
            <a:r>
              <a:rPr lang="en-US" altLang="ko-KR" sz="900" b="1" dirty="0">
                <a:solidFill>
                  <a:schemeClr val="tx1"/>
                </a:solidFill>
                <a:latin typeface="Times New Roman" panose="02020603050405020304" pitchFamily="18" charset="0"/>
                <a:cs typeface="Times New Roman" panose="02020603050405020304" pitchFamily="18" charset="0"/>
              </a:rPr>
              <a:t>Key characteristics of core technology</a:t>
            </a:r>
          </a:p>
          <a:p>
            <a:pPr marL="172800" indent="-172800" algn="just">
              <a:lnSpc>
                <a:spcPts val="1200"/>
              </a:lnSpc>
            </a:pPr>
            <a:r>
              <a:rPr lang="en-US" altLang="ko-KR" sz="800" dirty="0">
                <a:solidFill>
                  <a:schemeClr val="tx1"/>
                </a:solidFill>
                <a:latin typeface="Times New Roman" panose="02020603050405020304" pitchFamily="18" charset="0"/>
                <a:cs typeface="Times New Roman" panose="02020603050405020304" pitchFamily="18" charset="0"/>
              </a:rPr>
              <a:t>     - Anti-atherosclerotic drugs targeting vascular senescence is an innovative therapy proposing a new drug development paradigm for cardiovascular diseases.</a:t>
            </a:r>
          </a:p>
          <a:p>
            <a:pPr marL="172800" indent="-172800" algn="just">
              <a:lnSpc>
                <a:spcPts val="1200"/>
              </a:lnSpc>
            </a:pPr>
            <a:r>
              <a:rPr lang="en-US" altLang="ko-KR" sz="800" dirty="0">
                <a:solidFill>
                  <a:schemeClr val="tx1"/>
                </a:solidFill>
                <a:latin typeface="Times New Roman" panose="02020603050405020304" pitchFamily="18" charset="0"/>
                <a:cs typeface="Times New Roman" panose="02020603050405020304" pitchFamily="18" charset="0"/>
              </a:rPr>
              <a:t>     - The company is developing a highly effective anti-Alzheimer’s drugs that target not only amyloid β but also tau and synaptic toxicity which are other important pathogenic factors of Alzheimer’s disease.</a:t>
            </a:r>
          </a:p>
          <a:p>
            <a:pPr marL="172800" indent="-172800" algn="just">
              <a:lnSpc>
                <a:spcPts val="1200"/>
              </a:lnSpc>
            </a:pPr>
            <a:endParaRPr lang="en-US" altLang="ko-KR" sz="500" dirty="0">
              <a:solidFill>
                <a:schemeClr val="tx1"/>
              </a:solidFill>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en-US" altLang="ko-KR" sz="900" b="1" dirty="0">
                <a:solidFill>
                  <a:schemeClr val="tx1"/>
                </a:solidFill>
                <a:latin typeface="Times New Roman" panose="02020603050405020304" pitchFamily="18" charset="0"/>
                <a:cs typeface="Times New Roman" panose="02020603050405020304" pitchFamily="18" charset="0"/>
              </a:rPr>
              <a:t>Competitiveness of core technology </a:t>
            </a:r>
          </a:p>
          <a:p>
            <a:pPr marL="172800" indent="-172800" algn="just">
              <a:lnSpc>
                <a:spcPts val="1200"/>
              </a:lnSpc>
            </a:pPr>
            <a:r>
              <a:rPr lang="en-US" altLang="ko-KR" sz="800" dirty="0">
                <a:solidFill>
                  <a:schemeClr val="tx1"/>
                </a:solidFill>
                <a:latin typeface="Times New Roman" panose="02020603050405020304" pitchFamily="18" charset="0"/>
                <a:cs typeface="Times New Roman" panose="02020603050405020304" pitchFamily="18" charset="0"/>
              </a:rPr>
              <a:t>     - Anti-atherosclerotic drugs targeting vascular senescence hold the potential for fundamental therapeutic effects.</a:t>
            </a:r>
          </a:p>
          <a:p>
            <a:pPr marL="172800" indent="-172800" algn="just">
              <a:lnSpc>
                <a:spcPts val="1200"/>
              </a:lnSpc>
            </a:pPr>
            <a:r>
              <a:rPr lang="en-US" altLang="ko-KR" sz="800" dirty="0">
                <a:solidFill>
                  <a:schemeClr val="tx1"/>
                </a:solidFill>
                <a:latin typeface="Times New Roman" panose="02020603050405020304" pitchFamily="18" charset="0"/>
                <a:cs typeface="Times New Roman" panose="02020603050405020304" pitchFamily="18" charset="0"/>
              </a:rPr>
              <a:t>     - Multi-target anti-Alzheimer’s drugs can target multiple factors, including amyloid β, tau, and even synaptic plasticity/synaptic toxicity.</a:t>
            </a:r>
          </a:p>
        </p:txBody>
      </p:sp>
      <p:cxnSp>
        <p:nvCxnSpPr>
          <p:cNvPr id="3" name="직선 연결선 2"/>
          <p:cNvCxnSpPr/>
          <p:nvPr/>
        </p:nvCxnSpPr>
        <p:spPr>
          <a:xfrm>
            <a:off x="291310" y="1233211"/>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3" name="직선 연결선 42"/>
          <p:cNvCxnSpPr/>
          <p:nvPr/>
        </p:nvCxnSpPr>
        <p:spPr>
          <a:xfrm>
            <a:off x="334596" y="3048799"/>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4" name="직선 연결선 43"/>
          <p:cNvCxnSpPr/>
          <p:nvPr/>
        </p:nvCxnSpPr>
        <p:spPr>
          <a:xfrm>
            <a:off x="587316" y="3378943"/>
            <a:ext cx="5952260" cy="0"/>
          </a:xfrm>
          <a:prstGeom prst="line">
            <a:avLst/>
          </a:prstGeom>
          <a:ln w="63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9" name="직사각형 38">
            <a:extLst>
              <a:ext uri="{FF2B5EF4-FFF2-40B4-BE49-F238E27FC236}">
                <a16:creationId xmlns:a16="http://schemas.microsoft.com/office/drawing/2014/main" id="{82798CA1-5EE3-E625-3B32-22F10C7BEC53}"/>
              </a:ext>
            </a:extLst>
          </p:cNvPr>
          <p:cNvSpPr/>
          <p:nvPr/>
        </p:nvSpPr>
        <p:spPr>
          <a:xfrm>
            <a:off x="404198" y="6876256"/>
            <a:ext cx="2276182" cy="28803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t"/>
          <a:lstStyle>
            <a:defPPr>
              <a:defRPr lang="ko-KR"/>
            </a:defPPr>
            <a:lvl1pPr algn="l" rtl="0" fontAlgn="base" latinLnBrk="1">
              <a:spcBef>
                <a:spcPct val="0"/>
              </a:spcBef>
              <a:spcAft>
                <a:spcPct val="0"/>
              </a:spcAft>
              <a:defRPr kumimoji="1" kern="1200">
                <a:solidFill>
                  <a:schemeClr val="lt1"/>
                </a:solidFill>
                <a:latin typeface="+mn-lt"/>
                <a:ea typeface="+mn-ea"/>
                <a:cs typeface="+mn-cs"/>
              </a:defRPr>
            </a:lvl1pPr>
            <a:lvl2pPr marL="457200" algn="l" rtl="0" fontAlgn="base" latinLnBrk="1">
              <a:spcBef>
                <a:spcPct val="0"/>
              </a:spcBef>
              <a:spcAft>
                <a:spcPct val="0"/>
              </a:spcAft>
              <a:defRPr kumimoji="1" kern="1200">
                <a:solidFill>
                  <a:schemeClr val="lt1"/>
                </a:solidFill>
                <a:latin typeface="+mn-lt"/>
                <a:ea typeface="+mn-ea"/>
                <a:cs typeface="+mn-cs"/>
              </a:defRPr>
            </a:lvl2pPr>
            <a:lvl3pPr marL="914400" algn="l" rtl="0" fontAlgn="base" latinLnBrk="1">
              <a:spcBef>
                <a:spcPct val="0"/>
              </a:spcBef>
              <a:spcAft>
                <a:spcPct val="0"/>
              </a:spcAft>
              <a:defRPr kumimoji="1" kern="1200">
                <a:solidFill>
                  <a:schemeClr val="lt1"/>
                </a:solidFill>
                <a:latin typeface="+mn-lt"/>
                <a:ea typeface="+mn-ea"/>
                <a:cs typeface="+mn-cs"/>
              </a:defRPr>
            </a:lvl3pPr>
            <a:lvl4pPr marL="1371600" algn="l" rtl="0" fontAlgn="base" latinLnBrk="1">
              <a:spcBef>
                <a:spcPct val="0"/>
              </a:spcBef>
              <a:spcAft>
                <a:spcPct val="0"/>
              </a:spcAft>
              <a:defRPr kumimoji="1" kern="1200">
                <a:solidFill>
                  <a:schemeClr val="lt1"/>
                </a:solidFill>
                <a:latin typeface="+mn-lt"/>
                <a:ea typeface="+mn-ea"/>
                <a:cs typeface="+mn-cs"/>
              </a:defRPr>
            </a:lvl4pPr>
            <a:lvl5pPr marL="1828800" algn="l" rtl="0" fontAlgn="base" latinLnBrk="1">
              <a:spcBef>
                <a:spcPct val="0"/>
              </a:spcBef>
              <a:spcAft>
                <a:spcPct val="0"/>
              </a:spcAft>
              <a:defRPr kumimoji="1" kern="1200">
                <a:solidFill>
                  <a:schemeClr val="lt1"/>
                </a:solidFill>
                <a:latin typeface="+mn-lt"/>
                <a:ea typeface="+mn-ea"/>
                <a:cs typeface="+mn-cs"/>
              </a:defRPr>
            </a:lvl5pPr>
            <a:lvl6pPr marL="2286000" algn="l" defTabSz="914400" rtl="0" eaLnBrk="1" latinLnBrk="1" hangingPunct="1">
              <a:defRPr kumimoji="1" kern="1200">
                <a:solidFill>
                  <a:schemeClr val="lt1"/>
                </a:solidFill>
                <a:latin typeface="+mn-lt"/>
                <a:ea typeface="+mn-ea"/>
                <a:cs typeface="+mn-cs"/>
              </a:defRPr>
            </a:lvl6pPr>
            <a:lvl7pPr marL="2743200" algn="l" defTabSz="914400" rtl="0" eaLnBrk="1" latinLnBrk="1" hangingPunct="1">
              <a:defRPr kumimoji="1" kern="1200">
                <a:solidFill>
                  <a:schemeClr val="lt1"/>
                </a:solidFill>
                <a:latin typeface="+mn-lt"/>
                <a:ea typeface="+mn-ea"/>
                <a:cs typeface="+mn-cs"/>
              </a:defRPr>
            </a:lvl7pPr>
            <a:lvl8pPr marL="3200400" algn="l" defTabSz="914400" rtl="0" eaLnBrk="1" latinLnBrk="1" hangingPunct="1">
              <a:defRPr kumimoji="1" kern="1200">
                <a:solidFill>
                  <a:schemeClr val="lt1"/>
                </a:solidFill>
                <a:latin typeface="+mn-lt"/>
                <a:ea typeface="+mn-ea"/>
                <a:cs typeface="+mn-cs"/>
              </a:defRPr>
            </a:lvl8pPr>
            <a:lvl9pPr marL="3657600" algn="l" defTabSz="914400" rtl="0" eaLnBrk="1" latinLnBrk="1" hangingPunct="1">
              <a:defRPr kumimoji="1" kern="1200">
                <a:solidFill>
                  <a:schemeClr val="lt1"/>
                </a:solidFill>
                <a:latin typeface="+mn-lt"/>
                <a:ea typeface="+mn-ea"/>
                <a:cs typeface="+mn-cs"/>
              </a:defRPr>
            </a:lvl9pPr>
          </a:lstStyle>
          <a:p>
            <a:pPr lvl="0" algn="just">
              <a:lnSpc>
                <a:spcPts val="1200"/>
              </a:lnSpc>
              <a:defRPr/>
            </a:pPr>
            <a:r>
              <a:rPr lang="en-US" altLang="ko-KR" sz="900" b="1" dirty="0">
                <a:solidFill>
                  <a:schemeClr val="tx1"/>
                </a:solidFill>
                <a:latin typeface="Times New Roman" panose="02020603050405020304" pitchFamily="18" charset="0"/>
                <a:cs typeface="Times New Roman" panose="02020603050405020304" pitchFamily="18" charset="0"/>
              </a:rPr>
              <a:t>[Major Intellectual Property Rights]</a:t>
            </a:r>
            <a:endParaRPr lang="ko-KR" altLang="en-US" sz="9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40" name="표 39">
            <a:extLst>
              <a:ext uri="{FF2B5EF4-FFF2-40B4-BE49-F238E27FC236}">
                <a16:creationId xmlns:a16="http://schemas.microsoft.com/office/drawing/2014/main" id="{4471C5F3-45FB-D451-216C-C958A2CE3D3F}"/>
              </a:ext>
            </a:extLst>
          </p:cNvPr>
          <p:cNvGraphicFramePr>
            <a:graphicFrameLocks noGrp="1"/>
          </p:cNvGraphicFramePr>
          <p:nvPr>
            <p:extLst>
              <p:ext uri="{D42A27DB-BD31-4B8C-83A1-F6EECF244321}">
                <p14:modId xmlns:p14="http://schemas.microsoft.com/office/powerpoint/2010/main" val="3972859141"/>
              </p:ext>
            </p:extLst>
          </p:nvPr>
        </p:nvGraphicFramePr>
        <p:xfrm>
          <a:off x="463083" y="7164288"/>
          <a:ext cx="5916951" cy="1788711"/>
        </p:xfrm>
        <a:graphic>
          <a:graphicData uri="http://schemas.openxmlformats.org/drawingml/2006/table">
            <a:tbl>
              <a:tblPr firstRow="1" bandRow="1">
                <a:tableStyleId>{2D5ABB26-0587-4C30-8999-92F81FD0307C}</a:tableStyleId>
              </a:tblPr>
              <a:tblGrid>
                <a:gridCol w="850648">
                  <a:extLst>
                    <a:ext uri="{9D8B030D-6E8A-4147-A177-3AD203B41FA5}">
                      <a16:colId xmlns:a16="http://schemas.microsoft.com/office/drawing/2014/main" val="20000"/>
                    </a:ext>
                  </a:extLst>
                </a:gridCol>
                <a:gridCol w="936104">
                  <a:extLst>
                    <a:ext uri="{9D8B030D-6E8A-4147-A177-3AD203B41FA5}">
                      <a16:colId xmlns:a16="http://schemas.microsoft.com/office/drawing/2014/main" val="2667497010"/>
                    </a:ext>
                  </a:extLst>
                </a:gridCol>
                <a:gridCol w="4130199">
                  <a:extLst>
                    <a:ext uri="{9D8B030D-6E8A-4147-A177-3AD203B41FA5}">
                      <a16:colId xmlns:a16="http://schemas.microsoft.com/office/drawing/2014/main" val="20001"/>
                    </a:ext>
                  </a:extLst>
                </a:gridCol>
              </a:tblGrid>
              <a:tr h="143316">
                <a:tc>
                  <a:txBody>
                    <a:bodyPr/>
                    <a:lstStyle/>
                    <a:p>
                      <a:pPr algn="ctr">
                        <a:lnSpc>
                          <a:spcPts val="1200"/>
                        </a:lnSpc>
                        <a:spcBef>
                          <a:spcPts val="300"/>
                        </a:spcBef>
                        <a:spcAft>
                          <a:spcPts val="0"/>
                        </a:spcAft>
                        <a:tabLst>
                          <a:tab pos="508000" algn="l"/>
                        </a:tabLst>
                      </a:pPr>
                      <a:r>
                        <a:rPr lang="en-US" altLang="ko-KR" sz="800" b="1" dirty="0">
                          <a:solidFill>
                            <a:schemeClr val="tx1"/>
                          </a:solidFill>
                          <a:latin typeface="Times New Roman" panose="02020603050405020304" pitchFamily="18" charset="0"/>
                          <a:ea typeface="+mn-ea"/>
                          <a:cs typeface="Times New Roman" panose="02020603050405020304" pitchFamily="18" charset="0"/>
                        </a:rPr>
                        <a:t>Category</a:t>
                      </a:r>
                      <a:endParaRPr lang="ko-KR" sz="800" b="1"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lnSpc>
                          <a:spcPts val="1200"/>
                        </a:lnSpc>
                        <a:spcAft>
                          <a:spcPts val="300"/>
                        </a:spcAft>
                        <a:buFont typeface="Arial" pitchFamily="34" charset="0"/>
                        <a:buNone/>
                        <a:tabLst>
                          <a:tab pos="508000" algn="l"/>
                        </a:tabLst>
                      </a:pPr>
                      <a:r>
                        <a:rPr lang="en-US" altLang="ko-KR" sz="800" b="1" dirty="0">
                          <a:solidFill>
                            <a:schemeClr val="tx1"/>
                          </a:solidFill>
                          <a:latin typeface="Times New Roman" panose="02020603050405020304" pitchFamily="18" charset="0"/>
                          <a:ea typeface="+mn-ea"/>
                          <a:cs typeface="Times New Roman" panose="02020603050405020304" pitchFamily="18" charset="0"/>
                        </a:rPr>
                        <a:t>No.</a:t>
                      </a:r>
                      <a:endParaRPr lang="ko-KR" sz="800" b="1"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0" indent="0" algn="ctr">
                        <a:lnSpc>
                          <a:spcPts val="1200"/>
                        </a:lnSpc>
                        <a:spcAft>
                          <a:spcPts val="300"/>
                        </a:spcAft>
                        <a:buFont typeface="Arial" pitchFamily="34" charset="0"/>
                        <a:buNone/>
                        <a:tabLst>
                          <a:tab pos="508000" algn="l"/>
                        </a:tabLst>
                      </a:pPr>
                      <a:r>
                        <a:rPr lang="en-US" altLang="ko-KR" sz="800" b="1" dirty="0">
                          <a:solidFill>
                            <a:schemeClr val="tx1"/>
                          </a:solidFill>
                          <a:latin typeface="Times New Roman" panose="02020603050405020304" pitchFamily="18" charset="0"/>
                          <a:cs typeface="Times New Roman" panose="02020603050405020304" pitchFamily="18" charset="0"/>
                        </a:rPr>
                        <a:t>Intellectual Property Rights</a:t>
                      </a:r>
                      <a:endParaRPr lang="ko-KR" sz="800" b="1"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en-US" altLang="ko-KR" sz="700" b="1" kern="1200" dirty="0">
                          <a:solidFill>
                            <a:schemeClr val="tx1"/>
                          </a:solidFill>
                          <a:latin typeface="Times New Roman" panose="02020603050405020304" pitchFamily="18" charset="0"/>
                          <a:ea typeface="+mn-ea"/>
                          <a:cs typeface="Times New Roman" panose="02020603050405020304" pitchFamily="18" charset="0"/>
                        </a:rPr>
                        <a:t>Patent/registered</a:t>
                      </a:r>
                      <a:endParaRPr lang="ko-KR"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10-1717709</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90500" indent="-171450">
                        <a:lnSpc>
                          <a:spcPct val="100000"/>
                        </a:lnSpc>
                        <a:spcAft>
                          <a:spcPts val="300"/>
                        </a:spcAft>
                        <a:buFont typeface="Arial" pitchFamily="34" charset="0"/>
                        <a:buChar char="•"/>
                        <a:tabLst>
                          <a:tab pos="508000" algn="l"/>
                        </a:tabLst>
                      </a:pPr>
                      <a:r>
                        <a:rPr lang="en-US" altLang="ko-KR" sz="700" dirty="0" err="1">
                          <a:solidFill>
                            <a:schemeClr val="tx1"/>
                          </a:solidFill>
                          <a:latin typeface="Times New Roman" panose="02020603050405020304" pitchFamily="18" charset="0"/>
                          <a:cs typeface="Times New Roman" panose="02020603050405020304" pitchFamily="18" charset="0"/>
                        </a:rPr>
                        <a:t>Saikosaponin</a:t>
                      </a:r>
                      <a:r>
                        <a:rPr lang="en-US" altLang="ko-KR" sz="700" dirty="0">
                          <a:solidFill>
                            <a:schemeClr val="tx1"/>
                          </a:solidFill>
                          <a:latin typeface="Times New Roman" panose="02020603050405020304" pitchFamily="18" charset="0"/>
                          <a:cs typeface="Times New Roman" panose="02020603050405020304" pitchFamily="18" charset="0"/>
                        </a:rPr>
                        <a:t> C as a regulator of causative proteins in Alzheimer's disease</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1636472"/>
                  </a:ext>
                </a:extLst>
              </a:tr>
              <a:tr h="262882">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en-US" altLang="ko-KR" sz="700" b="1" kern="1200" dirty="0">
                          <a:solidFill>
                            <a:schemeClr val="tx1"/>
                          </a:solidFill>
                          <a:latin typeface="Times New Roman" panose="02020603050405020304" pitchFamily="18" charset="0"/>
                          <a:ea typeface="+mn-ea"/>
                          <a:cs typeface="Times New Roman" panose="02020603050405020304" pitchFamily="18" charset="0"/>
                        </a:rPr>
                        <a:t>Patent/registered</a:t>
                      </a:r>
                      <a:endParaRPr lang="ko-KR"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10-2919453</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90500" indent="-171450">
                        <a:lnSpc>
                          <a:spcPct val="100000"/>
                        </a:lnSpc>
                        <a:spcAft>
                          <a:spcPts val="300"/>
                        </a:spcAft>
                        <a:buFont typeface="Arial" pitchFamily="34" charset="0"/>
                        <a:buChar char="•"/>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Composition containing </a:t>
                      </a:r>
                      <a:r>
                        <a:rPr lang="en-US" altLang="ko-KR" sz="700" dirty="0" err="1">
                          <a:solidFill>
                            <a:schemeClr val="tx1"/>
                          </a:solidFill>
                          <a:latin typeface="Times New Roman" panose="02020603050405020304" pitchFamily="18" charset="0"/>
                          <a:cs typeface="Times New Roman" panose="02020603050405020304" pitchFamily="18" charset="0"/>
                        </a:rPr>
                        <a:t>Saikosaponin</a:t>
                      </a:r>
                      <a:r>
                        <a:rPr lang="en-US" altLang="ko-KR" sz="700" dirty="0">
                          <a:solidFill>
                            <a:schemeClr val="tx1"/>
                          </a:solidFill>
                          <a:latin typeface="Times New Roman" panose="02020603050405020304" pitchFamily="18" charset="0"/>
                          <a:cs typeface="Times New Roman" panose="02020603050405020304" pitchFamily="18" charset="0"/>
                        </a:rPr>
                        <a:t> C for treating or preventing atherosclerosis</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8908351"/>
                  </a:ext>
                </a:extLst>
              </a:tr>
              <a:tr h="20895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en-US" altLang="ko-KR" sz="700" b="1" kern="1200" dirty="0">
                          <a:solidFill>
                            <a:schemeClr val="tx1"/>
                          </a:solidFill>
                          <a:latin typeface="Times New Roman" panose="02020603050405020304" pitchFamily="18" charset="0"/>
                          <a:ea typeface="+mn-ea"/>
                          <a:cs typeface="Times New Roman" panose="02020603050405020304" pitchFamily="18" charset="0"/>
                        </a:rPr>
                        <a:t>Patent/registered</a:t>
                      </a:r>
                      <a:endParaRPr lang="ko-KR"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ea typeface="+mn-ea"/>
                          <a:cs typeface="Times New Roman" panose="02020603050405020304" pitchFamily="18" charset="0"/>
                        </a:rPr>
                        <a:t>7837595</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ja-JP" altLang="en-US" sz="700" dirty="0">
                          <a:latin typeface="Times New Roman" panose="02020603050405020304" pitchFamily="18" charset="0"/>
                          <a:cs typeface="Times New Roman" panose="02020603050405020304" pitchFamily="18" charset="0"/>
                        </a:rPr>
                        <a:t>動脈硬化を含む老化関連血管疾患の治療又は予防用組成物としてのサイコサポニンＣ</a:t>
                      </a: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55427298"/>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en-US" altLang="ko-KR" sz="700" b="1" kern="1200" dirty="0">
                          <a:solidFill>
                            <a:schemeClr val="tx1"/>
                          </a:solidFill>
                          <a:latin typeface="Times New Roman" panose="02020603050405020304" pitchFamily="18" charset="0"/>
                          <a:ea typeface="+mn-ea"/>
                          <a:cs typeface="Times New Roman" panose="02020603050405020304" pitchFamily="18" charset="0"/>
                        </a:rPr>
                        <a:t>Patent/filed</a:t>
                      </a: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18/844,658</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en-US" altLang="ko-KR" sz="700" kern="1200" dirty="0">
                          <a:solidFill>
                            <a:schemeClr val="tx1"/>
                          </a:solidFill>
                          <a:effectLst/>
                          <a:latin typeface="Times New Roman" panose="02020603050405020304" pitchFamily="18" charset="0"/>
                          <a:ea typeface="+mn-ea"/>
                          <a:cs typeface="Times New Roman" panose="02020603050405020304" pitchFamily="18" charset="0"/>
                        </a:rPr>
                        <a:t>SAIKOSAPONIN C AS COMPOSITION FOR TREATING OR PREVENTING AGE RELATED VASCULAR DISEASES INCLUDING ARTERIOSCLEROSIS</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2909263"/>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en-US" altLang="ko-KR" sz="700" b="1" kern="1200" dirty="0">
                          <a:solidFill>
                            <a:schemeClr val="tx1"/>
                          </a:solidFill>
                          <a:latin typeface="Times New Roman" panose="02020603050405020304" pitchFamily="18" charset="0"/>
                          <a:ea typeface="+mn-ea"/>
                          <a:cs typeface="Times New Roman" panose="02020603050405020304" pitchFamily="18" charset="0"/>
                        </a:rPr>
                        <a:t>Patent/filed</a:t>
                      </a: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23767099.7</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en-US" altLang="ko-KR" sz="700" kern="1200" dirty="0">
                          <a:solidFill>
                            <a:schemeClr val="tx1"/>
                          </a:solidFill>
                          <a:effectLst/>
                          <a:latin typeface="Times New Roman" panose="02020603050405020304" pitchFamily="18" charset="0"/>
                          <a:ea typeface="+mn-ea"/>
                          <a:cs typeface="Times New Roman" panose="02020603050405020304" pitchFamily="18" charset="0"/>
                        </a:rPr>
                        <a:t>SAIKOSAPONIN C AS COMPOSITION FOR TREATING OR PREVENTING VASCULAR DISEASES INCLUDING ARTERIOSCLEROSIS</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9956341"/>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en-US" altLang="ko-KR" sz="700" b="1" kern="1200" dirty="0">
                          <a:solidFill>
                            <a:schemeClr val="tx1"/>
                          </a:solidFill>
                          <a:latin typeface="Times New Roman" panose="02020603050405020304" pitchFamily="18" charset="0"/>
                          <a:ea typeface="+mn-ea"/>
                          <a:cs typeface="Times New Roman" panose="02020603050405020304" pitchFamily="18" charset="0"/>
                        </a:rPr>
                        <a:t>Patent/filed</a:t>
                      </a: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202380025650.9</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zh-CN" altLang="en-US" sz="700" kern="1200" dirty="0">
                          <a:solidFill>
                            <a:schemeClr val="tx1"/>
                          </a:solidFill>
                          <a:effectLst/>
                          <a:latin typeface="Times New Roman" panose="02020603050405020304" pitchFamily="18" charset="0"/>
                          <a:ea typeface="+mn-ea"/>
                          <a:cs typeface="Times New Roman" panose="02020603050405020304" pitchFamily="18" charset="0"/>
                        </a:rPr>
                        <a:t>作为用于治疗或预防包括动脉硬化在内的老化性血管疾病的组合物的柴胡皂苷</a:t>
                      </a:r>
                      <a:r>
                        <a:rPr lang="en-US" altLang="zh-CN" sz="700" kern="1200" dirty="0">
                          <a:solidFill>
                            <a:schemeClr val="tx1"/>
                          </a:solidFill>
                          <a:effectLst/>
                          <a:latin typeface="Times New Roman" panose="02020603050405020304" pitchFamily="18" charset="0"/>
                          <a:ea typeface="+mn-ea"/>
                          <a:cs typeface="Times New Roman" panose="02020603050405020304" pitchFamily="18" charset="0"/>
                        </a:rPr>
                        <a:t>C</a:t>
                      </a:r>
                      <a:endParaRPr lang="zh-CN" altLang="en-US" sz="700" kern="1200" dirty="0">
                        <a:solidFill>
                          <a:schemeClr val="tx1"/>
                        </a:solidFill>
                        <a:effectLst/>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66153214"/>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en-US" altLang="ko-KR" sz="700" b="1" kern="1200" dirty="0">
                          <a:solidFill>
                            <a:schemeClr val="tx1"/>
                          </a:solidFill>
                          <a:latin typeface="Times New Roman" panose="02020603050405020304" pitchFamily="18" charset="0"/>
                          <a:ea typeface="+mn-ea"/>
                          <a:cs typeface="Times New Roman" panose="02020603050405020304" pitchFamily="18" charset="0"/>
                        </a:rPr>
                        <a:t>Patent/filed</a:t>
                      </a: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ea typeface="+mn-ea"/>
                          <a:cs typeface="Times New Roman" panose="02020603050405020304" pitchFamily="18" charset="0"/>
                        </a:rPr>
                        <a:t>10-2025-0153843</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en-US" altLang="ko-KR" sz="700" kern="1200" dirty="0">
                          <a:solidFill>
                            <a:schemeClr val="tx1"/>
                          </a:solidFill>
                          <a:effectLst/>
                          <a:latin typeface="Times New Roman" panose="02020603050405020304" pitchFamily="18" charset="0"/>
                          <a:ea typeface="+mn-ea"/>
                          <a:cs typeface="Times New Roman" panose="02020603050405020304" pitchFamily="18" charset="0"/>
                        </a:rPr>
                        <a:t>Novel compounds and pharmaceutical compositions thereof</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60325450"/>
                  </a:ext>
                </a:extLst>
              </a:tr>
            </a:tbl>
          </a:graphicData>
        </a:graphic>
      </p:graphicFrame>
      <p:sp>
        <p:nvSpPr>
          <p:cNvPr id="9" name="TextBox 8">
            <a:extLst>
              <a:ext uri="{FF2B5EF4-FFF2-40B4-BE49-F238E27FC236}">
                <a16:creationId xmlns:a16="http://schemas.microsoft.com/office/drawing/2014/main" id="{72A2D35B-E10D-A5F6-EC1D-C86A563C6661}"/>
              </a:ext>
            </a:extLst>
          </p:cNvPr>
          <p:cNvSpPr txBox="1"/>
          <p:nvPr/>
        </p:nvSpPr>
        <p:spPr>
          <a:xfrm>
            <a:off x="910661" y="5020017"/>
            <a:ext cx="5112568" cy="215444"/>
          </a:xfrm>
          <a:prstGeom prst="rect">
            <a:avLst/>
          </a:prstGeom>
          <a:noFill/>
          <a:ln w="6350">
            <a:noFill/>
          </a:ln>
        </p:spPr>
        <p:txBody>
          <a:bodyPr wrap="square">
            <a:spAutoFit/>
          </a:bodyPr>
          <a:lstStyle/>
          <a:p>
            <a:pPr algn="ctr">
              <a:defRPr/>
            </a:pPr>
            <a:r>
              <a:rPr lang="en-US" altLang="ko-KR" sz="800" b="1" dirty="0">
                <a:latin typeface="Times New Roman" panose="02020603050405020304" pitchFamily="18" charset="0"/>
                <a:ea typeface="맑은 고딕"/>
                <a:cs typeface="Times New Roman" panose="02020603050405020304" pitchFamily="18" charset="0"/>
              </a:rPr>
              <a:t>Pipeline – Expected to enter preclinical trials in 2026–2027</a:t>
            </a:r>
          </a:p>
        </p:txBody>
      </p:sp>
      <p:sp>
        <p:nvSpPr>
          <p:cNvPr id="4" name="사각형: 둥근 모서리 3">
            <a:extLst>
              <a:ext uri="{FF2B5EF4-FFF2-40B4-BE49-F238E27FC236}">
                <a16:creationId xmlns:a16="http://schemas.microsoft.com/office/drawing/2014/main" id="{BC1B5856-1266-D803-1C8C-5C3B00F0C77F}"/>
              </a:ext>
            </a:extLst>
          </p:cNvPr>
          <p:cNvSpPr/>
          <p:nvPr/>
        </p:nvSpPr>
        <p:spPr>
          <a:xfrm>
            <a:off x="548680" y="3446152"/>
            <a:ext cx="1001486" cy="213359"/>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800" b="1" dirty="0">
                <a:latin typeface="Times New Roman" panose="02020603050405020304" pitchFamily="18" charset="0"/>
                <a:cs typeface="Times New Roman" panose="02020603050405020304" pitchFamily="18" charset="0"/>
              </a:rPr>
              <a:t>Indications</a:t>
            </a:r>
            <a:endParaRPr lang="ko-KR" altLang="en-US" sz="800" b="1" dirty="0">
              <a:latin typeface="Times New Roman" panose="02020603050405020304" pitchFamily="18" charset="0"/>
              <a:cs typeface="Times New Roman" panose="02020603050405020304" pitchFamily="18" charset="0"/>
            </a:endParaRPr>
          </a:p>
        </p:txBody>
      </p:sp>
      <p:sp>
        <p:nvSpPr>
          <p:cNvPr id="5" name="사각형: 둥근 모서리 4">
            <a:extLst>
              <a:ext uri="{FF2B5EF4-FFF2-40B4-BE49-F238E27FC236}">
                <a16:creationId xmlns:a16="http://schemas.microsoft.com/office/drawing/2014/main" id="{8CC6495C-C9DE-8246-2991-0620186B0457}"/>
              </a:ext>
            </a:extLst>
          </p:cNvPr>
          <p:cNvSpPr/>
          <p:nvPr/>
        </p:nvSpPr>
        <p:spPr>
          <a:xfrm>
            <a:off x="1598942" y="3446152"/>
            <a:ext cx="1081438" cy="213359"/>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800" b="1" dirty="0">
                <a:latin typeface="Times New Roman" panose="02020603050405020304" pitchFamily="18" charset="0"/>
                <a:cs typeface="Times New Roman" panose="02020603050405020304" pitchFamily="18" charset="0"/>
              </a:rPr>
              <a:t>Therapy</a:t>
            </a:r>
            <a:endParaRPr lang="ko-KR" altLang="en-US" sz="800" b="1" dirty="0">
              <a:latin typeface="Times New Roman" panose="02020603050405020304" pitchFamily="18" charset="0"/>
              <a:cs typeface="Times New Roman" panose="02020603050405020304" pitchFamily="18" charset="0"/>
            </a:endParaRPr>
          </a:p>
        </p:txBody>
      </p:sp>
      <p:sp>
        <p:nvSpPr>
          <p:cNvPr id="7" name="사각형: 둥근 모서리 6">
            <a:extLst>
              <a:ext uri="{FF2B5EF4-FFF2-40B4-BE49-F238E27FC236}">
                <a16:creationId xmlns:a16="http://schemas.microsoft.com/office/drawing/2014/main" id="{3AF4E1E6-C087-82BF-BE16-3ACC951E94C5}"/>
              </a:ext>
            </a:extLst>
          </p:cNvPr>
          <p:cNvSpPr/>
          <p:nvPr/>
        </p:nvSpPr>
        <p:spPr>
          <a:xfrm>
            <a:off x="2729156" y="3446152"/>
            <a:ext cx="1827624" cy="213359"/>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800" b="1" dirty="0">
                <a:latin typeface="Times New Roman" panose="02020603050405020304" pitchFamily="18" charset="0"/>
                <a:cs typeface="Times New Roman" panose="02020603050405020304" pitchFamily="18" charset="0"/>
              </a:rPr>
              <a:t>Problems to solve</a:t>
            </a:r>
            <a:endParaRPr lang="ko-KR" altLang="en-US" sz="800" b="1" dirty="0">
              <a:latin typeface="Times New Roman" panose="02020603050405020304" pitchFamily="18" charset="0"/>
              <a:cs typeface="Times New Roman" panose="02020603050405020304" pitchFamily="18" charset="0"/>
            </a:endParaRPr>
          </a:p>
        </p:txBody>
      </p:sp>
      <p:sp>
        <p:nvSpPr>
          <p:cNvPr id="10" name="사각형: 둥근 모서리 9">
            <a:extLst>
              <a:ext uri="{FF2B5EF4-FFF2-40B4-BE49-F238E27FC236}">
                <a16:creationId xmlns:a16="http://schemas.microsoft.com/office/drawing/2014/main" id="{97AB2071-0D15-2898-A232-E40CDCF33A00}"/>
              </a:ext>
            </a:extLst>
          </p:cNvPr>
          <p:cNvSpPr/>
          <p:nvPr/>
        </p:nvSpPr>
        <p:spPr>
          <a:xfrm>
            <a:off x="4605343" y="3446152"/>
            <a:ext cx="1781904" cy="213359"/>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800" b="1" dirty="0">
                <a:latin typeface="Times New Roman" panose="02020603050405020304" pitchFamily="18" charset="0"/>
                <a:cs typeface="Times New Roman" panose="02020603050405020304" pitchFamily="18" charset="0"/>
              </a:rPr>
              <a:t>R&amp;D Direction</a:t>
            </a:r>
            <a:endParaRPr lang="ko-KR" altLang="en-US" sz="800" b="1" dirty="0">
              <a:latin typeface="Times New Roman" panose="02020603050405020304" pitchFamily="18" charset="0"/>
              <a:cs typeface="Times New Roman" panose="02020603050405020304" pitchFamily="18" charset="0"/>
            </a:endParaRPr>
          </a:p>
        </p:txBody>
      </p:sp>
      <p:sp>
        <p:nvSpPr>
          <p:cNvPr id="11" name="사각형: 둥근 모서리 10">
            <a:extLst>
              <a:ext uri="{FF2B5EF4-FFF2-40B4-BE49-F238E27FC236}">
                <a16:creationId xmlns:a16="http://schemas.microsoft.com/office/drawing/2014/main" id="{B2B140B1-8FF2-4FF7-535F-58B232F19DCA}"/>
              </a:ext>
            </a:extLst>
          </p:cNvPr>
          <p:cNvSpPr/>
          <p:nvPr/>
        </p:nvSpPr>
        <p:spPr>
          <a:xfrm>
            <a:off x="548680" y="3689914"/>
            <a:ext cx="1001486" cy="633596"/>
          </a:xfrm>
          <a:prstGeom prst="roundRect">
            <a:avLst/>
          </a:prstGeom>
          <a:solidFill>
            <a:schemeClr val="accent5">
              <a:lumMod val="20000"/>
              <a:lumOff val="80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800" b="1" dirty="0">
                <a:solidFill>
                  <a:schemeClr val="tx1"/>
                </a:solidFill>
                <a:latin typeface="Times New Roman" panose="02020603050405020304" pitchFamily="18" charset="0"/>
                <a:cs typeface="Times New Roman" panose="02020603050405020304" pitchFamily="18" charset="0"/>
              </a:rPr>
              <a:t>Atherosclerosis</a:t>
            </a:r>
            <a:endParaRPr lang="ko-KR" altLang="en-US" sz="800" b="1" dirty="0">
              <a:solidFill>
                <a:schemeClr val="tx1"/>
              </a:solidFill>
              <a:latin typeface="Times New Roman" panose="02020603050405020304" pitchFamily="18" charset="0"/>
              <a:cs typeface="Times New Roman" panose="02020603050405020304" pitchFamily="18" charset="0"/>
            </a:endParaRPr>
          </a:p>
        </p:txBody>
      </p:sp>
      <p:sp>
        <p:nvSpPr>
          <p:cNvPr id="12" name="사각형: 둥근 모서리 11">
            <a:extLst>
              <a:ext uri="{FF2B5EF4-FFF2-40B4-BE49-F238E27FC236}">
                <a16:creationId xmlns:a16="http://schemas.microsoft.com/office/drawing/2014/main" id="{072F4396-4C3E-F2A5-96E7-8D2540DA86BE}"/>
              </a:ext>
            </a:extLst>
          </p:cNvPr>
          <p:cNvSpPr/>
          <p:nvPr/>
        </p:nvSpPr>
        <p:spPr>
          <a:xfrm>
            <a:off x="1598942" y="3689914"/>
            <a:ext cx="1081438" cy="633596"/>
          </a:xfrm>
          <a:prstGeom prst="roundRect">
            <a:avLst/>
          </a:prstGeom>
          <a:solidFill>
            <a:schemeClr val="accent5">
              <a:lumMod val="20000"/>
              <a:lumOff val="80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700" dirty="0">
                <a:solidFill>
                  <a:schemeClr val="tx1"/>
                </a:solidFill>
                <a:latin typeface="Times New Roman" panose="02020603050405020304" pitchFamily="18" charset="0"/>
                <a:cs typeface="Times New Roman" panose="02020603050405020304" pitchFamily="18" charset="0"/>
              </a:rPr>
              <a:t>Anti-atherosclerotic drugs targeting vascular senescence</a:t>
            </a:r>
            <a:endParaRPr lang="ko-KR" altLang="en-US" sz="700" dirty="0">
              <a:solidFill>
                <a:schemeClr val="tx1"/>
              </a:solidFill>
              <a:latin typeface="Times New Roman" panose="02020603050405020304" pitchFamily="18" charset="0"/>
              <a:cs typeface="Times New Roman" panose="02020603050405020304" pitchFamily="18" charset="0"/>
            </a:endParaRPr>
          </a:p>
        </p:txBody>
      </p:sp>
      <p:sp>
        <p:nvSpPr>
          <p:cNvPr id="13" name="사각형: 둥근 모서리 12">
            <a:extLst>
              <a:ext uri="{FF2B5EF4-FFF2-40B4-BE49-F238E27FC236}">
                <a16:creationId xmlns:a16="http://schemas.microsoft.com/office/drawing/2014/main" id="{68069E61-D03C-68FC-0FB4-D0EBC6FE5BAD}"/>
              </a:ext>
            </a:extLst>
          </p:cNvPr>
          <p:cNvSpPr/>
          <p:nvPr/>
        </p:nvSpPr>
        <p:spPr>
          <a:xfrm>
            <a:off x="2729156" y="3689914"/>
            <a:ext cx="1827624" cy="633596"/>
          </a:xfrm>
          <a:prstGeom prst="roundRect">
            <a:avLst/>
          </a:prstGeom>
          <a:solidFill>
            <a:schemeClr val="accent5">
              <a:lumMod val="20000"/>
              <a:lumOff val="80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indent="-108000">
              <a:buFont typeface="Arial" panose="020B0604020202020204" pitchFamily="34" charset="0"/>
              <a:buChar char="•"/>
            </a:pPr>
            <a:r>
              <a:rPr lang="en-US" altLang="ko-KR" sz="700" dirty="0">
                <a:solidFill>
                  <a:schemeClr val="tx1"/>
                </a:solidFill>
                <a:latin typeface="Times New Roman" panose="02020603050405020304" pitchFamily="18" charset="0"/>
                <a:cs typeface="Times New Roman" panose="02020603050405020304" pitchFamily="18" charset="0"/>
              </a:rPr>
              <a:t>Focused on lowering LDL-C
Continued use due to temporary effects</a:t>
            </a:r>
            <a:endParaRPr lang="ko-KR" altLang="en-US" sz="700" dirty="0">
              <a:solidFill>
                <a:schemeClr val="tx1"/>
              </a:solidFill>
              <a:latin typeface="Times New Roman" panose="02020603050405020304" pitchFamily="18" charset="0"/>
              <a:cs typeface="Times New Roman" panose="02020603050405020304" pitchFamily="18" charset="0"/>
            </a:endParaRPr>
          </a:p>
        </p:txBody>
      </p:sp>
      <p:sp>
        <p:nvSpPr>
          <p:cNvPr id="14" name="사각형: 둥근 모서리 13">
            <a:extLst>
              <a:ext uri="{FF2B5EF4-FFF2-40B4-BE49-F238E27FC236}">
                <a16:creationId xmlns:a16="http://schemas.microsoft.com/office/drawing/2014/main" id="{F8CE4BEC-903C-E938-FAE5-727EE37033EA}"/>
              </a:ext>
            </a:extLst>
          </p:cNvPr>
          <p:cNvSpPr/>
          <p:nvPr/>
        </p:nvSpPr>
        <p:spPr>
          <a:xfrm>
            <a:off x="4605343" y="3689914"/>
            <a:ext cx="1781904" cy="633596"/>
          </a:xfrm>
          <a:prstGeom prst="roundRect">
            <a:avLst/>
          </a:prstGeom>
          <a:solidFill>
            <a:schemeClr val="accent5">
              <a:lumMod val="20000"/>
              <a:lumOff val="80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indent="-108000">
              <a:buFont typeface="Arial" panose="020B0604020202020204" pitchFamily="34" charset="0"/>
              <a:buChar char="•"/>
            </a:pPr>
            <a:r>
              <a:rPr lang="en-US" altLang="ko-KR" sz="700" dirty="0">
                <a:solidFill>
                  <a:schemeClr val="tx1"/>
                </a:solidFill>
                <a:latin typeface="Times New Roman" panose="02020603050405020304" pitchFamily="18" charset="0"/>
                <a:cs typeface="Times New Roman" panose="02020603050405020304" pitchFamily="18" charset="0"/>
              </a:rPr>
              <a:t>Novel drugs targeting vascular senescence
The number of medications is expected to be drastically reduced due to the fundamental therapeutic effect.</a:t>
            </a:r>
            <a:endParaRPr lang="ko-KR" altLang="en-US" sz="700" dirty="0">
              <a:solidFill>
                <a:schemeClr val="tx1"/>
              </a:solidFill>
              <a:latin typeface="Times New Roman" panose="02020603050405020304" pitchFamily="18" charset="0"/>
              <a:cs typeface="Times New Roman" panose="02020603050405020304" pitchFamily="18" charset="0"/>
            </a:endParaRPr>
          </a:p>
        </p:txBody>
      </p:sp>
      <p:sp>
        <p:nvSpPr>
          <p:cNvPr id="15" name="사각형: 둥근 모서리 14">
            <a:extLst>
              <a:ext uri="{FF2B5EF4-FFF2-40B4-BE49-F238E27FC236}">
                <a16:creationId xmlns:a16="http://schemas.microsoft.com/office/drawing/2014/main" id="{E8BB3C0A-D136-0CEF-D259-3095F85DC2B8}"/>
              </a:ext>
            </a:extLst>
          </p:cNvPr>
          <p:cNvSpPr/>
          <p:nvPr/>
        </p:nvSpPr>
        <p:spPr>
          <a:xfrm>
            <a:off x="548680" y="4361728"/>
            <a:ext cx="1001486" cy="551306"/>
          </a:xfrm>
          <a:prstGeom prst="roundRect">
            <a:avLst/>
          </a:prstGeom>
          <a:solidFill>
            <a:schemeClr val="bg1">
              <a:lumMod val="95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en-US" altLang="ko-KR" sz="800" b="1" dirty="0">
                <a:solidFill>
                  <a:schemeClr val="tx1"/>
                </a:solidFill>
                <a:latin typeface="Times New Roman" panose="02020603050405020304" pitchFamily="18" charset="0"/>
                <a:cs typeface="Times New Roman" panose="02020603050405020304" pitchFamily="18" charset="0"/>
              </a:rPr>
              <a:t>Alzheimer’s dementia</a:t>
            </a:r>
            <a:endParaRPr lang="ko-KR" altLang="en-US" sz="800" b="1" dirty="0">
              <a:solidFill>
                <a:schemeClr val="tx1"/>
              </a:solidFill>
              <a:latin typeface="Times New Roman" panose="02020603050405020304" pitchFamily="18" charset="0"/>
              <a:cs typeface="Times New Roman" panose="02020603050405020304" pitchFamily="18" charset="0"/>
            </a:endParaRPr>
          </a:p>
        </p:txBody>
      </p:sp>
      <p:sp>
        <p:nvSpPr>
          <p:cNvPr id="16" name="사각형: 둥근 모서리 15">
            <a:extLst>
              <a:ext uri="{FF2B5EF4-FFF2-40B4-BE49-F238E27FC236}">
                <a16:creationId xmlns:a16="http://schemas.microsoft.com/office/drawing/2014/main" id="{E8813B38-9946-6559-4789-F87D80C03BC5}"/>
              </a:ext>
            </a:extLst>
          </p:cNvPr>
          <p:cNvSpPr/>
          <p:nvPr/>
        </p:nvSpPr>
        <p:spPr>
          <a:xfrm>
            <a:off x="1598942" y="4361728"/>
            <a:ext cx="1081438" cy="551306"/>
          </a:xfrm>
          <a:prstGeom prst="roundRect">
            <a:avLst/>
          </a:prstGeom>
          <a:solidFill>
            <a:schemeClr val="bg1">
              <a:lumMod val="95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700" dirty="0">
                <a:solidFill>
                  <a:schemeClr val="tx1"/>
                </a:solidFill>
                <a:latin typeface="Times New Roman" panose="02020603050405020304" pitchFamily="18" charset="0"/>
                <a:cs typeface="Times New Roman" panose="02020603050405020304" pitchFamily="18" charset="0"/>
              </a:rPr>
              <a:t>Multi-target anti-Alzheimer’s drugs</a:t>
            </a:r>
            <a:endParaRPr lang="ko-KR" altLang="en-US" sz="700" dirty="0">
              <a:solidFill>
                <a:schemeClr val="tx1"/>
              </a:solidFill>
              <a:latin typeface="Times New Roman" panose="02020603050405020304" pitchFamily="18" charset="0"/>
              <a:cs typeface="Times New Roman" panose="02020603050405020304" pitchFamily="18" charset="0"/>
            </a:endParaRPr>
          </a:p>
        </p:txBody>
      </p:sp>
      <p:sp>
        <p:nvSpPr>
          <p:cNvPr id="17" name="사각형: 둥근 모서리 16">
            <a:extLst>
              <a:ext uri="{FF2B5EF4-FFF2-40B4-BE49-F238E27FC236}">
                <a16:creationId xmlns:a16="http://schemas.microsoft.com/office/drawing/2014/main" id="{A7A98407-2DD5-6FBC-FE6F-D644E4E05C43}"/>
              </a:ext>
            </a:extLst>
          </p:cNvPr>
          <p:cNvSpPr/>
          <p:nvPr/>
        </p:nvSpPr>
        <p:spPr>
          <a:xfrm>
            <a:off x="2729156" y="4361728"/>
            <a:ext cx="1827624" cy="551306"/>
          </a:xfrm>
          <a:prstGeom prst="roundRect">
            <a:avLst/>
          </a:prstGeom>
          <a:solidFill>
            <a:schemeClr val="bg1">
              <a:lumMod val="95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indent="-108000">
              <a:buFont typeface="Arial" panose="020B0604020202020204" pitchFamily="34" charset="0"/>
              <a:buChar char="•"/>
            </a:pPr>
            <a:r>
              <a:rPr lang="en-US" altLang="ko-KR" sz="700" dirty="0">
                <a:solidFill>
                  <a:schemeClr val="tx1"/>
                </a:solidFill>
                <a:latin typeface="Times New Roman" panose="02020603050405020304" pitchFamily="18" charset="0"/>
                <a:cs typeface="Times New Roman" panose="02020603050405020304" pitchFamily="18" charset="0"/>
              </a:rPr>
              <a:t>Focused on a single target of amyloid β</a:t>
            </a:r>
          </a:p>
          <a:p>
            <a:pPr marL="108000" indent="-108000">
              <a:buFont typeface="Arial" panose="020B0604020202020204" pitchFamily="34" charset="0"/>
              <a:buChar char="•"/>
            </a:pPr>
            <a:r>
              <a:rPr lang="en-US" altLang="ko-KR" sz="700" dirty="0">
                <a:solidFill>
                  <a:schemeClr val="tx1"/>
                </a:solidFill>
                <a:latin typeface="Times New Roman" panose="02020603050405020304" pitchFamily="18" charset="0"/>
                <a:ea typeface="맑은 고딕" panose="020B0503020000020004" pitchFamily="50" charset="-127"/>
                <a:cs typeface="Times New Roman" panose="02020603050405020304" pitchFamily="18" charset="0"/>
              </a:rPr>
              <a:t>Limited therapeutic effects</a:t>
            </a:r>
            <a:endParaRPr lang="ko-KR" altLang="en-US" sz="700" dirty="0">
              <a:solidFill>
                <a:schemeClr val="tx1"/>
              </a:solidFill>
              <a:latin typeface="Times New Roman" panose="02020603050405020304" pitchFamily="18" charset="0"/>
              <a:cs typeface="Times New Roman" panose="02020603050405020304" pitchFamily="18" charset="0"/>
            </a:endParaRPr>
          </a:p>
        </p:txBody>
      </p:sp>
      <p:sp>
        <p:nvSpPr>
          <p:cNvPr id="18" name="사각형: 둥근 모서리 17">
            <a:extLst>
              <a:ext uri="{FF2B5EF4-FFF2-40B4-BE49-F238E27FC236}">
                <a16:creationId xmlns:a16="http://schemas.microsoft.com/office/drawing/2014/main" id="{0F4456D8-EB33-3E89-0974-99D8F63FA576}"/>
              </a:ext>
            </a:extLst>
          </p:cNvPr>
          <p:cNvSpPr/>
          <p:nvPr/>
        </p:nvSpPr>
        <p:spPr>
          <a:xfrm>
            <a:off x="4605343" y="4361728"/>
            <a:ext cx="1781904" cy="551306"/>
          </a:xfrm>
          <a:prstGeom prst="roundRect">
            <a:avLst/>
          </a:prstGeom>
          <a:solidFill>
            <a:schemeClr val="bg1">
              <a:lumMod val="95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indent="-108000">
              <a:buFont typeface="Arial" panose="020B0604020202020204" pitchFamily="34" charset="0"/>
              <a:buChar char="•"/>
            </a:pPr>
            <a:r>
              <a:rPr lang="en-US" altLang="ko-KR" sz="700" dirty="0">
                <a:solidFill>
                  <a:schemeClr val="tx1"/>
                </a:solidFill>
                <a:latin typeface="Times New Roman" panose="02020603050405020304" pitchFamily="18" charset="0"/>
                <a:cs typeface="Times New Roman" panose="02020603050405020304" pitchFamily="18" charset="0"/>
              </a:rPr>
              <a:t>Targeting multiple factors, including Tau and </a:t>
            </a:r>
            <a:r>
              <a:rPr lang="en-US" altLang="ko-KR" sz="700" dirty="0" err="1">
                <a:solidFill>
                  <a:schemeClr val="tx1"/>
                </a:solidFill>
                <a:latin typeface="Times New Roman" panose="02020603050405020304" pitchFamily="18" charset="0"/>
                <a:cs typeface="Times New Roman" panose="02020603050405020304" pitchFamily="18" charset="0"/>
              </a:rPr>
              <a:t>Synaptotoxicity</a:t>
            </a:r>
            <a:r>
              <a:rPr lang="en-US" altLang="ko-KR" sz="700" dirty="0">
                <a:solidFill>
                  <a:schemeClr val="tx1"/>
                </a:solidFill>
                <a:latin typeface="Times New Roman" panose="02020603050405020304" pitchFamily="18" charset="0"/>
                <a:cs typeface="Times New Roman" panose="02020603050405020304" pitchFamily="18" charset="0"/>
              </a:rPr>
              <a:t> along with amyloid β</a:t>
            </a:r>
          </a:p>
          <a:p>
            <a:pPr marL="108000" indent="-108000">
              <a:buFont typeface="Arial" panose="020B0604020202020204" pitchFamily="34" charset="0"/>
              <a:buChar char="•"/>
            </a:pPr>
            <a:r>
              <a:rPr lang="en-US" altLang="ko-KR" sz="700" dirty="0">
                <a:solidFill>
                  <a:schemeClr val="tx1"/>
                </a:solidFill>
                <a:latin typeface="Times New Roman" panose="02020603050405020304" pitchFamily="18" charset="0"/>
                <a:ea typeface="맑은 고딕" panose="020B0503020000020004" pitchFamily="50" charset="-127"/>
                <a:cs typeface="Times New Roman" panose="02020603050405020304" pitchFamily="18" charset="0"/>
              </a:rPr>
              <a:t>Enhancement of therapeutic effects</a:t>
            </a:r>
            <a:endParaRPr lang="ko-KR" altLang="en-US" sz="700" dirty="0">
              <a:solidFill>
                <a:schemeClr val="tx1"/>
              </a:solidFill>
              <a:latin typeface="Times New Roman" panose="02020603050405020304" pitchFamily="18" charset="0"/>
              <a:cs typeface="Times New Roman" panose="02020603050405020304" pitchFamily="18" charset="0"/>
            </a:endParaRPr>
          </a:p>
        </p:txBody>
      </p:sp>
      <p:pic>
        <p:nvPicPr>
          <p:cNvPr id="2" name="그림 1">
            <a:extLst>
              <a:ext uri="{FF2B5EF4-FFF2-40B4-BE49-F238E27FC236}">
                <a16:creationId xmlns:a16="http://schemas.microsoft.com/office/drawing/2014/main" id="{3E843BB1-2FFE-966D-89FB-D87B92210DB3}"/>
              </a:ext>
            </a:extLst>
          </p:cNvPr>
          <p:cNvPicPr>
            <a:picLocks noChangeAspect="1"/>
          </p:cNvPicPr>
          <p:nvPr/>
        </p:nvPicPr>
        <p:blipFill rotWithShape="1">
          <a:blip r:embed="rId2"/>
          <a:srcRect r="79711"/>
          <a:stretch/>
        </p:blipFill>
        <p:spPr>
          <a:xfrm>
            <a:off x="6067684" y="71421"/>
            <a:ext cx="624699" cy="776110"/>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FFC87-70B2-4903-8978-18EE903BFB3D}"/>
            </a:ext>
          </a:extLst>
        </p:cNvPr>
        <p:cNvGrpSpPr/>
        <p:nvPr/>
      </p:nvGrpSpPr>
      <p:grpSpPr>
        <a:xfrm>
          <a:off x="0" y="0"/>
          <a:ext cx="0" cy="0"/>
          <a:chOff x="0" y="0"/>
          <a:chExt cx="0" cy="0"/>
        </a:xfrm>
      </p:grpSpPr>
      <p:cxnSp>
        <p:nvCxnSpPr>
          <p:cNvPr id="75" name="직선 연결선 74">
            <a:extLst>
              <a:ext uri="{FF2B5EF4-FFF2-40B4-BE49-F238E27FC236}">
                <a16:creationId xmlns:a16="http://schemas.microsoft.com/office/drawing/2014/main" id="{2833152E-96BD-D0BA-D9A6-92E17E51A10E}"/>
              </a:ext>
            </a:extLst>
          </p:cNvPr>
          <p:cNvCxnSpPr/>
          <p:nvPr/>
        </p:nvCxnSpPr>
        <p:spPr>
          <a:xfrm>
            <a:off x="-16441" y="8316416"/>
            <a:ext cx="687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3252D6E-FE4C-D44F-253A-2F64F5303C0F}"/>
              </a:ext>
            </a:extLst>
          </p:cNvPr>
          <p:cNvSpPr txBox="1"/>
          <p:nvPr/>
        </p:nvSpPr>
        <p:spPr>
          <a:xfrm>
            <a:off x="142114" y="467544"/>
            <a:ext cx="1307217" cy="276999"/>
          </a:xfrm>
          <a:prstGeom prst="rect">
            <a:avLst/>
          </a:prstGeom>
          <a:noFill/>
        </p:spPr>
        <p:txBody>
          <a:bodyPr wrap="none" rtlCol="0">
            <a:spAutoFit/>
          </a:bodyPr>
          <a:lstStyle/>
          <a:p>
            <a:r>
              <a:rPr lang="en-US" altLang="ko-KR" sz="1200" b="1" dirty="0">
                <a:solidFill>
                  <a:schemeClr val="accent5">
                    <a:lumMod val="50000"/>
                  </a:schemeClr>
                </a:solidFill>
                <a:latin typeface="Times New Roman" panose="02020603050405020304" pitchFamily="18" charset="0"/>
                <a:cs typeface="Times New Roman" panose="02020603050405020304" pitchFamily="18" charset="0"/>
              </a:rPr>
              <a:t>Company Profile</a:t>
            </a:r>
            <a:endParaRPr lang="ko-KR" altLang="en-US" sz="1200" b="1" dirty="0">
              <a:solidFill>
                <a:schemeClr val="accent5">
                  <a:lumMod val="50000"/>
                </a:schemeClr>
              </a:solidFill>
              <a:latin typeface="Times New Roman" panose="02020603050405020304" pitchFamily="18" charset="0"/>
              <a:cs typeface="Times New Roman" panose="02020603050405020304" pitchFamily="18" charset="0"/>
            </a:endParaRPr>
          </a:p>
        </p:txBody>
      </p:sp>
      <p:graphicFrame>
        <p:nvGraphicFramePr>
          <p:cNvPr id="23" name="표 22">
            <a:extLst>
              <a:ext uri="{FF2B5EF4-FFF2-40B4-BE49-F238E27FC236}">
                <a16:creationId xmlns:a16="http://schemas.microsoft.com/office/drawing/2014/main" id="{3F3AA94A-E9D8-C942-DBFF-351DBB33B810}"/>
              </a:ext>
            </a:extLst>
          </p:cNvPr>
          <p:cNvGraphicFramePr>
            <a:graphicFrameLocks noGrp="1"/>
          </p:cNvGraphicFramePr>
          <p:nvPr/>
        </p:nvGraphicFramePr>
        <p:xfrm>
          <a:off x="309637" y="889327"/>
          <a:ext cx="3191372" cy="1803583"/>
        </p:xfrm>
        <a:graphic>
          <a:graphicData uri="http://schemas.openxmlformats.org/drawingml/2006/table">
            <a:tbl>
              <a:tblPr firstRow="1" bandRow="1">
                <a:tableStyleId>{2D5ABB26-0587-4C30-8999-92F81FD0307C}</a:tableStyleId>
              </a:tblPr>
              <a:tblGrid>
                <a:gridCol w="820232">
                  <a:extLst>
                    <a:ext uri="{9D8B030D-6E8A-4147-A177-3AD203B41FA5}">
                      <a16:colId xmlns:a16="http://schemas.microsoft.com/office/drawing/2014/main" val="20000"/>
                    </a:ext>
                  </a:extLst>
                </a:gridCol>
                <a:gridCol w="2371140">
                  <a:extLst>
                    <a:ext uri="{9D8B030D-6E8A-4147-A177-3AD203B41FA5}">
                      <a16:colId xmlns:a16="http://schemas.microsoft.com/office/drawing/2014/main" val="20001"/>
                    </a:ext>
                  </a:extLst>
                </a:gridCol>
              </a:tblGrid>
              <a:tr h="326949">
                <a:tc>
                  <a:txBody>
                    <a:bodyPr/>
                    <a:lstStyle/>
                    <a:p>
                      <a:pPr algn="ctr" latinLnBrk="1">
                        <a:lnSpc>
                          <a:spcPct val="100000"/>
                        </a:lnSpc>
                        <a:spcAft>
                          <a:spcPts val="800"/>
                        </a:spcAft>
                      </a:pPr>
                      <a:r>
                        <a:rPr lang="en-US" sz="750" b="1" kern="100" dirty="0">
                          <a:effectLst/>
                          <a:latin typeface="Times New Roman" panose="02020603050405020304" pitchFamily="18" charset="0"/>
                          <a:ea typeface="맑은 고딕" panose="020B0503020000020004" pitchFamily="50" charset="-127"/>
                          <a:cs typeface="Times New Roman" panose="02020603050405020304" pitchFamily="18" charset="0"/>
                        </a:rPr>
                        <a:t>Date of </a:t>
                      </a:r>
                      <a:endParaRPr lang="ko-KR" sz="75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p>
                      <a:pPr algn="ctr" latinLnBrk="1">
                        <a:lnSpc>
                          <a:spcPct val="100000"/>
                        </a:lnSpc>
                        <a:spcAft>
                          <a:spcPts val="800"/>
                        </a:spcAft>
                      </a:pPr>
                      <a:r>
                        <a:rPr lang="en-US" sz="750" b="1" kern="100" dirty="0">
                          <a:effectLst/>
                          <a:latin typeface="Times New Roman" panose="02020603050405020304" pitchFamily="18" charset="0"/>
                          <a:ea typeface="맑은 고딕" panose="020B0503020000020004" pitchFamily="50" charset="-127"/>
                          <a:cs typeface="Times New Roman" panose="02020603050405020304" pitchFamily="18" charset="0"/>
                        </a:rPr>
                        <a:t>establishment</a:t>
                      </a:r>
                      <a:endParaRPr lang="ko-KR" sz="75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sz="750" dirty="0">
                          <a:solidFill>
                            <a:schemeClr val="tx1"/>
                          </a:solidFill>
                          <a:latin typeface="Times New Roman" panose="02020603050405020304" pitchFamily="18" charset="0"/>
                          <a:ea typeface="+mn-ea"/>
                          <a:cs typeface="Times New Roman" panose="02020603050405020304" pitchFamily="18" charset="0"/>
                        </a:rPr>
                        <a:t>January 11, 2021</a:t>
                      </a:r>
                      <a:endParaRPr lang="ko-KR" sz="75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26949">
                <a:tc>
                  <a:txBody>
                    <a:bodyPr/>
                    <a:lstStyle/>
                    <a:p>
                      <a:pPr algn="ctr" latinLnBrk="1">
                        <a:lnSpc>
                          <a:spcPct val="100000"/>
                        </a:lnSpc>
                        <a:spcAft>
                          <a:spcPts val="800"/>
                        </a:spcAft>
                      </a:pPr>
                      <a:r>
                        <a:rPr lang="en-US" sz="750" b="1" kern="100" dirty="0">
                          <a:effectLst/>
                          <a:latin typeface="Times New Roman" panose="02020603050405020304" pitchFamily="18" charset="0"/>
                          <a:ea typeface="맑은 고딕" panose="020B0503020000020004" pitchFamily="50" charset="-127"/>
                          <a:cs typeface="Times New Roman" panose="02020603050405020304" pitchFamily="18" charset="0"/>
                        </a:rPr>
                        <a:t>Public</a:t>
                      </a:r>
                      <a:endParaRPr lang="ko-KR" sz="750" kern="100" dirty="0">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750" dirty="0">
                          <a:solidFill>
                            <a:schemeClr val="tx1"/>
                          </a:solidFill>
                          <a:latin typeface="Times New Roman" pitchFamily="18" charset="0"/>
                          <a:ea typeface="+mn-ea"/>
                          <a:cs typeface="Times New Roman" pitchFamily="18" charset="0"/>
                        </a:rPr>
                        <a:t>No</a:t>
                      </a:r>
                      <a:endParaRPr lang="ko-KR" sz="750" dirty="0">
                        <a:solidFill>
                          <a:schemeClr val="tx1"/>
                        </a:solidFill>
                        <a:latin typeface="Times New Roman" pitchFamily="18" charset="0"/>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44844">
                <a:tc>
                  <a:txBody>
                    <a:bodyPr/>
                    <a:lstStyle/>
                    <a:p>
                      <a:pPr algn="ctr" latinLnBrk="1">
                        <a:lnSpc>
                          <a:spcPct val="100000"/>
                        </a:lnSpc>
                        <a:spcAft>
                          <a:spcPts val="800"/>
                        </a:spcAft>
                      </a:pPr>
                      <a:r>
                        <a:rPr lang="en-US" sz="750" b="1"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rPr>
                        <a:t>Patent and </a:t>
                      </a:r>
                      <a:endParaRPr lang="ko-KR" sz="750"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endParaRPr>
                    </a:p>
                    <a:p>
                      <a:pPr algn="ctr" latinLnBrk="1">
                        <a:lnSpc>
                          <a:spcPct val="100000"/>
                        </a:lnSpc>
                        <a:spcAft>
                          <a:spcPts val="800"/>
                        </a:spcAft>
                      </a:pPr>
                      <a:r>
                        <a:rPr lang="en-US" sz="750" b="1"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rPr>
                        <a:t>certification</a:t>
                      </a:r>
                      <a:endParaRPr lang="ko-KR" sz="750"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750" b="0" i="0" u="none" strike="noStrike" kern="1200" baseline="0" dirty="0">
                          <a:solidFill>
                            <a:schemeClr val="tx1"/>
                          </a:solidFill>
                          <a:latin typeface="Times New Roman" panose="02020603050405020304" pitchFamily="18" charset="0"/>
                          <a:ea typeface="+mn-ea"/>
                          <a:cs typeface="Times New Roman" panose="02020603050405020304" pitchFamily="18" charset="0"/>
                        </a:rPr>
                        <a:t>7 patents for diseases such as Alzheimer's and atherosclerosis have been filed/registered domestically and internationally</a:t>
                      </a:r>
                      <a:endParaRPr lang="ko-KR" altLang="en-US" sz="750" b="0" i="0" u="none" strike="noStrike" kern="1200" baseline="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8420">
                <a:tc>
                  <a:txBody>
                    <a:bodyPr/>
                    <a:lstStyle/>
                    <a:p>
                      <a:pPr algn="ctr">
                        <a:lnSpc>
                          <a:spcPts val="1200"/>
                        </a:lnSpc>
                        <a:spcBef>
                          <a:spcPts val="300"/>
                        </a:spcBef>
                        <a:spcAft>
                          <a:spcPts val="0"/>
                        </a:spcAft>
                        <a:tabLst>
                          <a:tab pos="508000" algn="l"/>
                        </a:tabLst>
                      </a:pPr>
                      <a:r>
                        <a:rPr lang="en-US" altLang="ko-KR" sz="750" b="1" dirty="0">
                          <a:solidFill>
                            <a:schemeClr val="tx1"/>
                          </a:solidFill>
                          <a:latin typeface="Times New Roman" pitchFamily="18" charset="0"/>
                          <a:ea typeface="+mn-ea"/>
                          <a:cs typeface="Times New Roman" pitchFamily="18" charset="0"/>
                        </a:rPr>
                        <a:t>ESG  activities and plans</a:t>
                      </a:r>
                      <a:endParaRPr lang="ko-KR" sz="750" b="1" dirty="0">
                        <a:solidFill>
                          <a:schemeClr val="tx1"/>
                        </a:solidFill>
                        <a:latin typeface="Times New Roman" pitchFamily="18" charset="0"/>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buFont typeface="Arial" panose="020B0604020202020204" pitchFamily="34" charset="0"/>
                        <a:buChar char="•"/>
                      </a:pPr>
                      <a:r>
                        <a:rPr lang="en-US" altLang="ko-KR" sz="750" b="0" i="0" u="none" strike="noStrike" baseline="0" dirty="0">
                          <a:solidFill>
                            <a:schemeClr val="tx1"/>
                          </a:solidFill>
                          <a:latin typeface="Times New Roman" panose="02020603050405020304" pitchFamily="18" charset="0"/>
                          <a:cs typeface="Times New Roman" panose="02020603050405020304" pitchFamily="18" charset="0"/>
                        </a:rPr>
                        <a:t>Using a filter-based fume hood to minimize the emission of pollutants.</a:t>
                      </a:r>
                    </a:p>
                    <a:p>
                      <a:pPr marL="171450" indent="-171450">
                        <a:buFont typeface="Arial" panose="020B0604020202020204" pitchFamily="34" charset="0"/>
                        <a:buChar char="•"/>
                      </a:pPr>
                      <a:r>
                        <a:rPr lang="en-US" altLang="ko-KR" sz="750" b="0" i="0" u="none" strike="noStrike" baseline="0" dirty="0">
                          <a:solidFill>
                            <a:schemeClr val="tx1"/>
                          </a:solidFill>
                          <a:latin typeface="Times New Roman" panose="02020603050405020304" pitchFamily="18" charset="0"/>
                          <a:cs typeface="Times New Roman" panose="02020603050405020304" pitchFamily="18" charset="0"/>
                        </a:rPr>
                        <a:t>Currently hiring highly experienced researchers aged 65 and above.</a:t>
                      </a:r>
                      <a:endParaRPr lang="ko-KR" altLang="en-US" sz="750" b="0" i="0" u="none" strike="noStrike" baseline="0" dirty="0">
                        <a:solidFill>
                          <a:schemeClr val="tx1"/>
                        </a:solidFill>
                        <a:latin typeface="Times New Roman" panose="02020603050405020304" pitchFamily="18" charset="0"/>
                        <a:cs typeface="Times New Roman" panose="02020603050405020304"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9854066"/>
                  </a:ext>
                </a:extLst>
              </a:tr>
            </a:tbl>
          </a:graphicData>
        </a:graphic>
      </p:graphicFrame>
      <p:sp>
        <p:nvSpPr>
          <p:cNvPr id="25" name="TextBox 24">
            <a:extLst>
              <a:ext uri="{FF2B5EF4-FFF2-40B4-BE49-F238E27FC236}">
                <a16:creationId xmlns:a16="http://schemas.microsoft.com/office/drawing/2014/main" id="{655ED129-4958-B307-1EFA-5D48A4F6F177}"/>
              </a:ext>
            </a:extLst>
          </p:cNvPr>
          <p:cNvSpPr txBox="1"/>
          <p:nvPr/>
        </p:nvSpPr>
        <p:spPr>
          <a:xfrm>
            <a:off x="159649" y="6948264"/>
            <a:ext cx="1818575" cy="276999"/>
          </a:xfrm>
          <a:prstGeom prst="rect">
            <a:avLst/>
          </a:prstGeom>
          <a:noFill/>
        </p:spPr>
        <p:txBody>
          <a:bodyPr wrap="none" rtlCol="0">
            <a:spAutoFit/>
          </a:bodyPr>
          <a:lstStyle/>
          <a:p>
            <a:r>
              <a:rPr lang="en-US" altLang="ko-KR" sz="1200" b="1" dirty="0">
                <a:solidFill>
                  <a:schemeClr val="accent5">
                    <a:lumMod val="50000"/>
                  </a:schemeClr>
                </a:solidFill>
                <a:latin typeface="Times New Roman" panose="02020603050405020304" pitchFamily="18" charset="0"/>
                <a:cs typeface="Times New Roman" panose="02020603050405020304" pitchFamily="18" charset="0"/>
              </a:rPr>
              <a:t>Investment Requirement</a:t>
            </a:r>
            <a:endParaRPr lang="ko-KR" altLang="en-US" sz="12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8" name="TextBox 37">
            <a:extLst>
              <a:ext uri="{FF2B5EF4-FFF2-40B4-BE49-F238E27FC236}">
                <a16:creationId xmlns:a16="http://schemas.microsoft.com/office/drawing/2014/main" id="{0D4F97B9-47B0-9143-3615-A26941F41C13}"/>
              </a:ext>
            </a:extLst>
          </p:cNvPr>
          <p:cNvSpPr txBox="1"/>
          <p:nvPr/>
        </p:nvSpPr>
        <p:spPr>
          <a:xfrm>
            <a:off x="200399" y="2704435"/>
            <a:ext cx="747128" cy="276999"/>
          </a:xfrm>
          <a:prstGeom prst="rect">
            <a:avLst/>
          </a:prstGeom>
          <a:noFill/>
        </p:spPr>
        <p:txBody>
          <a:bodyPr wrap="none" rtlCol="0">
            <a:spAutoFit/>
          </a:bodyPr>
          <a:lstStyle/>
          <a:p>
            <a:r>
              <a:rPr lang="en-US" altLang="ko-KR" sz="1200" b="1" dirty="0">
                <a:solidFill>
                  <a:schemeClr val="accent5">
                    <a:lumMod val="50000"/>
                  </a:schemeClr>
                </a:solidFill>
                <a:latin typeface="Times New Roman" panose="02020603050405020304" pitchFamily="18" charset="0"/>
                <a:cs typeface="Times New Roman" panose="02020603050405020304" pitchFamily="18" charset="0"/>
              </a:rPr>
              <a:t>Traction</a:t>
            </a:r>
            <a:endParaRPr lang="ko-KR" altLang="en-US" sz="1200" b="1" dirty="0">
              <a:solidFill>
                <a:schemeClr val="accent5">
                  <a:lumMod val="50000"/>
                </a:schemeClr>
              </a:solidFill>
              <a:latin typeface="Times New Roman" panose="02020603050405020304" pitchFamily="18" charset="0"/>
              <a:cs typeface="Times New Roman" panose="02020603050405020304" pitchFamily="18" charset="0"/>
            </a:endParaRPr>
          </a:p>
        </p:txBody>
      </p:sp>
      <p:graphicFrame>
        <p:nvGraphicFramePr>
          <p:cNvPr id="39" name="표 38">
            <a:extLst>
              <a:ext uri="{FF2B5EF4-FFF2-40B4-BE49-F238E27FC236}">
                <a16:creationId xmlns:a16="http://schemas.microsoft.com/office/drawing/2014/main" id="{36DDB607-01E2-47FC-B9F7-2F582C19C711}"/>
              </a:ext>
            </a:extLst>
          </p:cNvPr>
          <p:cNvGraphicFramePr>
            <a:graphicFrameLocks noGrp="1"/>
          </p:cNvGraphicFramePr>
          <p:nvPr>
            <p:extLst>
              <p:ext uri="{D42A27DB-BD31-4B8C-83A1-F6EECF244321}">
                <p14:modId xmlns:p14="http://schemas.microsoft.com/office/powerpoint/2010/main" val="2539715097"/>
              </p:ext>
            </p:extLst>
          </p:nvPr>
        </p:nvGraphicFramePr>
        <p:xfrm>
          <a:off x="620686" y="7402232"/>
          <a:ext cx="5916950" cy="795594"/>
        </p:xfrm>
        <a:graphic>
          <a:graphicData uri="http://schemas.openxmlformats.org/drawingml/2006/table">
            <a:tbl>
              <a:tblPr firstRow="1" bandRow="1">
                <a:tableStyleId>{2D5ABB26-0587-4C30-8999-92F81FD0307C}</a:tableStyleId>
              </a:tblPr>
              <a:tblGrid>
                <a:gridCol w="1520748">
                  <a:extLst>
                    <a:ext uri="{9D8B030D-6E8A-4147-A177-3AD203B41FA5}">
                      <a16:colId xmlns:a16="http://schemas.microsoft.com/office/drawing/2014/main" val="20000"/>
                    </a:ext>
                  </a:extLst>
                </a:gridCol>
                <a:gridCol w="4396202">
                  <a:extLst>
                    <a:ext uri="{9D8B030D-6E8A-4147-A177-3AD203B41FA5}">
                      <a16:colId xmlns:a16="http://schemas.microsoft.com/office/drawing/2014/main" val="20001"/>
                    </a:ext>
                  </a:extLst>
                </a:gridCol>
              </a:tblGrid>
              <a:tr h="265198">
                <a:tc>
                  <a:txBody>
                    <a:bodyPr/>
                    <a:lstStyle/>
                    <a:p>
                      <a:pPr algn="ctr">
                        <a:lnSpc>
                          <a:spcPts val="1200"/>
                        </a:lnSpc>
                        <a:spcBef>
                          <a:spcPts val="300"/>
                        </a:spcBef>
                        <a:spcAft>
                          <a:spcPts val="0"/>
                        </a:spcAft>
                        <a:tabLst>
                          <a:tab pos="508000" algn="l"/>
                        </a:tabLst>
                      </a:pPr>
                      <a:r>
                        <a:rPr lang="en-US" altLang="ko-KR" sz="800" b="1" dirty="0">
                          <a:solidFill>
                            <a:schemeClr val="tx1"/>
                          </a:solidFill>
                          <a:latin typeface="Times New Roman" panose="02020603050405020304" pitchFamily="18" charset="0"/>
                          <a:ea typeface="+mn-ea"/>
                          <a:cs typeface="Times New Roman" panose="02020603050405020304" pitchFamily="18" charset="0"/>
                        </a:rPr>
                        <a:t>Investment</a:t>
                      </a:r>
                      <a:r>
                        <a:rPr lang="en-US" altLang="ko-KR" sz="800" b="1" baseline="0" dirty="0">
                          <a:solidFill>
                            <a:schemeClr val="tx1"/>
                          </a:solidFill>
                          <a:latin typeface="Times New Roman" panose="02020603050405020304" pitchFamily="18" charset="0"/>
                          <a:ea typeface="+mn-ea"/>
                          <a:cs typeface="Times New Roman" panose="02020603050405020304" pitchFamily="18" charset="0"/>
                        </a:rPr>
                        <a:t> Structure</a:t>
                      </a:r>
                      <a:endParaRPr lang="ko-KR" sz="800" b="1"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baseline="0" dirty="0">
                          <a:solidFill>
                            <a:schemeClr val="tx1"/>
                          </a:solidFill>
                          <a:latin typeface="Times New Roman" panose="02020603050405020304" pitchFamily="18" charset="0"/>
                          <a:ea typeface="+mn-ea"/>
                          <a:cs typeface="Times New Roman" panose="02020603050405020304" pitchFamily="18" charset="0"/>
                        </a:rPr>
                        <a:t>Equity Investment, Joint Venture, M&amp;A</a:t>
                      </a:r>
                      <a:endParaRPr lang="ko-KR" sz="8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65198">
                <a:tc>
                  <a:txBody>
                    <a:bodyPr/>
                    <a:lstStyle/>
                    <a:p>
                      <a:pPr algn="ctr">
                        <a:lnSpc>
                          <a:spcPts val="1200"/>
                        </a:lnSpc>
                        <a:spcBef>
                          <a:spcPts val="300"/>
                        </a:spcBef>
                        <a:spcAft>
                          <a:spcPts val="0"/>
                        </a:spcAft>
                        <a:tabLst>
                          <a:tab pos="508000" algn="l"/>
                        </a:tabLst>
                      </a:pPr>
                      <a:r>
                        <a:rPr lang="en-US" altLang="ko-KR" sz="800" b="1" dirty="0">
                          <a:solidFill>
                            <a:schemeClr val="tx1"/>
                          </a:solidFill>
                          <a:latin typeface="Times New Roman" panose="02020603050405020304" pitchFamily="18" charset="0"/>
                          <a:ea typeface="+mn-ea"/>
                          <a:cs typeface="Times New Roman" panose="02020603050405020304" pitchFamily="18" charset="0"/>
                        </a:rPr>
                        <a:t>Amount</a:t>
                      </a:r>
                      <a:endParaRPr lang="ko-KR" sz="800" b="1"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0" indent="-171450">
                        <a:lnSpc>
                          <a:spcPts val="1200"/>
                        </a:lnSpc>
                        <a:spcAft>
                          <a:spcPts val="300"/>
                        </a:spcAft>
                        <a:buFont typeface="Arial" pitchFamily="34" charset="0"/>
                        <a:buChar char="•"/>
                        <a:tabLst>
                          <a:tab pos="508000" algn="l"/>
                        </a:tabLst>
                      </a:pPr>
                      <a:r>
                        <a:rPr lang="en-US" altLang="ko-KR" sz="800" dirty="0">
                          <a:solidFill>
                            <a:schemeClr val="tx1"/>
                          </a:solidFill>
                          <a:latin typeface="Times New Roman" panose="02020603050405020304" pitchFamily="18" charset="0"/>
                          <a:ea typeface="+mn-ea"/>
                          <a:cs typeface="Times New Roman" panose="02020603050405020304" pitchFamily="18" charset="0"/>
                        </a:rPr>
                        <a:t>3.7 million USD</a:t>
                      </a:r>
                      <a:endParaRPr lang="ko-KR" sz="8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5198">
                <a:tc>
                  <a:txBody>
                    <a:bodyPr/>
                    <a:lstStyle/>
                    <a:p>
                      <a:pPr algn="ctr">
                        <a:lnSpc>
                          <a:spcPts val="1200"/>
                        </a:lnSpc>
                        <a:spcBef>
                          <a:spcPts val="300"/>
                        </a:spcBef>
                        <a:spcAft>
                          <a:spcPts val="0"/>
                        </a:spcAft>
                        <a:tabLst>
                          <a:tab pos="508000" algn="l"/>
                        </a:tabLst>
                      </a:pPr>
                      <a:r>
                        <a:rPr lang="en-US" altLang="ko-KR" sz="800" b="1" dirty="0">
                          <a:solidFill>
                            <a:schemeClr val="tx1"/>
                          </a:solidFill>
                          <a:latin typeface="Times New Roman" panose="02020603050405020304" pitchFamily="18" charset="0"/>
                          <a:ea typeface="+mn-ea"/>
                          <a:cs typeface="Times New Roman" panose="02020603050405020304" pitchFamily="18" charset="0"/>
                        </a:rPr>
                        <a:t>Region</a:t>
                      </a:r>
                      <a:endParaRPr lang="ko-KR" sz="800" b="1"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indent="-171450" algn="l" defTabSz="914400" rtl="0" eaLnBrk="1" fontAlgn="auto" latinLnBrk="1" hangingPunct="1">
                        <a:lnSpc>
                          <a:spcPts val="1200"/>
                        </a:lnSpc>
                        <a:spcBef>
                          <a:spcPts val="0"/>
                        </a:spcBef>
                        <a:spcAft>
                          <a:spcPts val="300"/>
                        </a:spcAft>
                        <a:buClrTx/>
                        <a:buSzTx/>
                        <a:buFont typeface="Arial" pitchFamily="34" charset="0"/>
                        <a:buChar char="•"/>
                        <a:tabLst>
                          <a:tab pos="508000" algn="l"/>
                        </a:tabLst>
                        <a:defRPr/>
                      </a:pPr>
                      <a:r>
                        <a:rPr lang="en-US" altLang="ko-KR" sz="800" u="none" dirty="0">
                          <a:solidFill>
                            <a:schemeClr val="tx1"/>
                          </a:solidFill>
                          <a:latin typeface="Times New Roman" panose="02020603050405020304" pitchFamily="18" charset="0"/>
                          <a:ea typeface="+mn-ea"/>
                          <a:cs typeface="Times New Roman" panose="02020603050405020304" pitchFamily="18" charset="0"/>
                        </a:rPr>
                        <a:t>North America, China, Europe, Japan, South-East Asia, Middle-East Asia</a:t>
                      </a:r>
                      <a:endParaRPr lang="ko-KR" altLang="ko-KR" sz="800" u="none"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42" name="TextBox 41">
            <a:extLst>
              <a:ext uri="{FF2B5EF4-FFF2-40B4-BE49-F238E27FC236}">
                <a16:creationId xmlns:a16="http://schemas.microsoft.com/office/drawing/2014/main" id="{C329D46B-0681-BC6D-AC9F-4F2C926F2729}"/>
              </a:ext>
            </a:extLst>
          </p:cNvPr>
          <p:cNvSpPr txBox="1"/>
          <p:nvPr/>
        </p:nvSpPr>
        <p:spPr>
          <a:xfrm>
            <a:off x="194485" y="4853195"/>
            <a:ext cx="1085554" cy="276999"/>
          </a:xfrm>
          <a:prstGeom prst="rect">
            <a:avLst/>
          </a:prstGeom>
          <a:noFill/>
        </p:spPr>
        <p:txBody>
          <a:bodyPr wrap="none" rtlCol="0">
            <a:spAutoFit/>
          </a:bodyPr>
          <a:lstStyle/>
          <a:p>
            <a:r>
              <a:rPr lang="en-US" altLang="ko-KR" sz="1200" b="1" dirty="0">
                <a:solidFill>
                  <a:schemeClr val="accent5">
                    <a:lumMod val="50000"/>
                  </a:schemeClr>
                </a:solidFill>
                <a:latin typeface="Times New Roman" panose="02020603050405020304" pitchFamily="18" charset="0"/>
                <a:cs typeface="Times New Roman" panose="02020603050405020304" pitchFamily="18" charset="0"/>
              </a:rPr>
              <a:t>Business Plan</a:t>
            </a:r>
            <a:endParaRPr lang="ko-KR" altLang="en-US" sz="12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49" name="직선 연결선 48">
            <a:extLst>
              <a:ext uri="{FF2B5EF4-FFF2-40B4-BE49-F238E27FC236}">
                <a16:creationId xmlns:a16="http://schemas.microsoft.com/office/drawing/2014/main" id="{0AA3A45F-93AB-E1AB-CFFA-AE5CE107EAE3}"/>
              </a:ext>
            </a:extLst>
          </p:cNvPr>
          <p:cNvCxnSpPr/>
          <p:nvPr/>
        </p:nvCxnSpPr>
        <p:spPr>
          <a:xfrm>
            <a:off x="309636" y="755576"/>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0" name="직선 연결선 49">
            <a:extLst>
              <a:ext uri="{FF2B5EF4-FFF2-40B4-BE49-F238E27FC236}">
                <a16:creationId xmlns:a16="http://schemas.microsoft.com/office/drawing/2014/main" id="{B2328E19-BB8F-E07D-04DA-A6353092A017}"/>
              </a:ext>
            </a:extLst>
          </p:cNvPr>
          <p:cNvCxnSpPr/>
          <p:nvPr/>
        </p:nvCxnSpPr>
        <p:spPr>
          <a:xfrm>
            <a:off x="309636" y="2967515"/>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1" name="직선 연결선 50">
            <a:extLst>
              <a:ext uri="{FF2B5EF4-FFF2-40B4-BE49-F238E27FC236}">
                <a16:creationId xmlns:a16="http://schemas.microsoft.com/office/drawing/2014/main" id="{5004EDE2-0D14-8302-B895-8CB4AEBF46DF}"/>
              </a:ext>
            </a:extLst>
          </p:cNvPr>
          <p:cNvCxnSpPr/>
          <p:nvPr/>
        </p:nvCxnSpPr>
        <p:spPr>
          <a:xfrm>
            <a:off x="309636" y="5096515"/>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2" name="직선 연결선 51">
            <a:extLst>
              <a:ext uri="{FF2B5EF4-FFF2-40B4-BE49-F238E27FC236}">
                <a16:creationId xmlns:a16="http://schemas.microsoft.com/office/drawing/2014/main" id="{DF4B587C-DB7D-A50A-BB43-F127446038AC}"/>
              </a:ext>
            </a:extLst>
          </p:cNvPr>
          <p:cNvCxnSpPr/>
          <p:nvPr/>
        </p:nvCxnSpPr>
        <p:spPr>
          <a:xfrm>
            <a:off x="309636" y="7217011"/>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1" name="직사각형 20">
            <a:extLst>
              <a:ext uri="{FF2B5EF4-FFF2-40B4-BE49-F238E27FC236}">
                <a16:creationId xmlns:a16="http://schemas.microsoft.com/office/drawing/2014/main" id="{0ED0A038-7B93-4E70-5CD1-17ACD6D057C4}"/>
              </a:ext>
            </a:extLst>
          </p:cNvPr>
          <p:cNvSpPr/>
          <p:nvPr/>
        </p:nvSpPr>
        <p:spPr>
          <a:xfrm>
            <a:off x="3764742" y="5527485"/>
            <a:ext cx="2772893" cy="120475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lvl="0" indent="-171450" algn="just">
              <a:lnSpc>
                <a:spcPts val="1200"/>
              </a:lnSpc>
              <a:buFont typeface="Arial" pitchFamily="34" charset="0"/>
              <a:buChar char="•"/>
            </a:pPr>
            <a:r>
              <a:rPr lang="en-US" altLang="ko-KR" sz="800" dirty="0">
                <a:solidFill>
                  <a:schemeClr val="tx1"/>
                </a:solidFill>
                <a:latin typeface="Times New Roman" panose="02020603050405020304" pitchFamily="18" charset="0"/>
                <a:cs typeface="Times New Roman" panose="02020603050405020304" pitchFamily="18" charset="0"/>
              </a:rPr>
              <a:t>The preclinical trials for new drug candidates targeting atherosclerosis and Alzheimer's disease are planned for 2026–2027.</a:t>
            </a:r>
          </a:p>
          <a:p>
            <a:pPr marL="171450" lvl="0" indent="-171450" algn="just">
              <a:lnSpc>
                <a:spcPts val="1200"/>
              </a:lnSpc>
              <a:buFont typeface="Arial" pitchFamily="34" charset="0"/>
              <a:buChar char="•"/>
            </a:pPr>
            <a:endParaRPr lang="en-US" altLang="ko-KR" sz="800" dirty="0">
              <a:solidFill>
                <a:schemeClr val="tx1"/>
              </a:solidFill>
              <a:latin typeface="Times New Roman" panose="02020603050405020304" pitchFamily="18" charset="0"/>
              <a:cs typeface="Times New Roman" panose="02020603050405020304" pitchFamily="18" charset="0"/>
            </a:endParaRPr>
          </a:p>
          <a:p>
            <a:pPr marL="171450" lvl="0" indent="-171450" algn="just">
              <a:lnSpc>
                <a:spcPts val="1200"/>
              </a:lnSpc>
              <a:buFont typeface="Arial" pitchFamily="34" charset="0"/>
              <a:buChar char="•"/>
            </a:pPr>
            <a:r>
              <a:rPr lang="en-US" altLang="ko-KR" sz="800" dirty="0">
                <a:solidFill>
                  <a:schemeClr val="tx1"/>
                </a:solidFill>
                <a:latin typeface="Times New Roman" panose="02020603050405020304" pitchFamily="18" charset="0"/>
                <a:cs typeface="Times New Roman" panose="02020603050405020304" pitchFamily="18" charset="0"/>
              </a:rPr>
              <a:t>Following completion of Phase 1 clinical trial or preclinical trial, the goal is to package efficacy and safety data for licensing out to global pharmaceutical companies.</a:t>
            </a:r>
          </a:p>
        </p:txBody>
      </p:sp>
      <p:graphicFrame>
        <p:nvGraphicFramePr>
          <p:cNvPr id="28" name="표 27">
            <a:extLst>
              <a:ext uri="{FF2B5EF4-FFF2-40B4-BE49-F238E27FC236}">
                <a16:creationId xmlns:a16="http://schemas.microsoft.com/office/drawing/2014/main" id="{062D4DE4-E2C7-A816-5B5F-F7A74569491C}"/>
              </a:ext>
            </a:extLst>
          </p:cNvPr>
          <p:cNvGraphicFramePr>
            <a:graphicFrameLocks noGrp="1"/>
          </p:cNvGraphicFramePr>
          <p:nvPr/>
        </p:nvGraphicFramePr>
        <p:xfrm>
          <a:off x="3579161" y="781595"/>
          <a:ext cx="2888337" cy="2089870"/>
        </p:xfrm>
        <a:graphic>
          <a:graphicData uri="http://schemas.openxmlformats.org/drawingml/2006/table">
            <a:tbl>
              <a:tblPr firstRow="1" bandRow="1">
                <a:tableStyleId>{2D5ABB26-0587-4C30-8999-92F81FD0307C}</a:tableStyleId>
              </a:tblPr>
              <a:tblGrid>
                <a:gridCol w="1179166">
                  <a:extLst>
                    <a:ext uri="{9D8B030D-6E8A-4147-A177-3AD203B41FA5}">
                      <a16:colId xmlns:a16="http://schemas.microsoft.com/office/drawing/2014/main" val="20000"/>
                    </a:ext>
                  </a:extLst>
                </a:gridCol>
                <a:gridCol w="1709171">
                  <a:extLst>
                    <a:ext uri="{9D8B030D-6E8A-4147-A177-3AD203B41FA5}">
                      <a16:colId xmlns:a16="http://schemas.microsoft.com/office/drawing/2014/main" val="20001"/>
                    </a:ext>
                  </a:extLst>
                </a:gridCol>
              </a:tblGrid>
              <a:tr h="229267">
                <a:tc>
                  <a:txBody>
                    <a:bodyPr/>
                    <a:lstStyle/>
                    <a:p>
                      <a:pPr algn="ctr" latinLnBrk="1">
                        <a:lnSpc>
                          <a:spcPct val="100000"/>
                        </a:lnSpc>
                        <a:spcAft>
                          <a:spcPts val="800"/>
                        </a:spcAft>
                      </a:pPr>
                      <a:r>
                        <a:rPr lang="en-US" sz="800" b="1"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rPr>
                        <a:t>Investment performance</a:t>
                      </a:r>
                      <a:endParaRPr lang="ko-KR" sz="800"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dirty="0">
                          <a:solidFill>
                            <a:schemeClr val="tx1"/>
                          </a:solidFill>
                          <a:latin typeface="Times New Roman" panose="02020603050405020304" pitchFamily="18" charset="0"/>
                          <a:ea typeface="+mn-ea"/>
                          <a:cs typeface="Times New Roman" panose="02020603050405020304" pitchFamily="18" charset="0"/>
                        </a:rPr>
                        <a:t>Yes</a:t>
                      </a:r>
                      <a:endParaRPr lang="ko-KR" sz="8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29615">
                <a:tc>
                  <a:txBody>
                    <a:bodyPr/>
                    <a:lstStyle/>
                    <a:p>
                      <a:pPr algn="ctr" latinLnBrk="1">
                        <a:lnSpc>
                          <a:spcPct val="100000"/>
                        </a:lnSpc>
                        <a:spcAft>
                          <a:spcPts val="800"/>
                        </a:spcAft>
                      </a:pPr>
                      <a:r>
                        <a:rPr lang="en-US" sz="800" b="1"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rPr>
                        <a:t>Investment stage</a:t>
                      </a:r>
                      <a:endParaRPr lang="ko-KR" sz="800"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dirty="0">
                          <a:solidFill>
                            <a:schemeClr val="tx1"/>
                          </a:solidFill>
                          <a:latin typeface="Times New Roman" pitchFamily="18" charset="0"/>
                          <a:ea typeface="+mn-ea"/>
                          <a:cs typeface="Times New Roman" pitchFamily="18" charset="0"/>
                        </a:rPr>
                        <a:t>Series A</a:t>
                      </a:r>
                      <a:endParaRPr lang="ko-KR" sz="800" dirty="0">
                        <a:solidFill>
                          <a:schemeClr val="tx1"/>
                        </a:solidFill>
                        <a:latin typeface="Times New Roman" pitchFamily="18" charset="0"/>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08042">
                <a:tc>
                  <a:txBody>
                    <a:bodyPr/>
                    <a:lstStyle/>
                    <a:p>
                      <a:pPr algn="ctr" latinLnBrk="1">
                        <a:lnSpc>
                          <a:spcPct val="100000"/>
                        </a:lnSpc>
                        <a:spcAft>
                          <a:spcPts val="800"/>
                        </a:spcAft>
                      </a:pPr>
                      <a:r>
                        <a:rPr lang="en-US" sz="800" b="1"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rPr>
                        <a:t>Investor</a:t>
                      </a:r>
                      <a:endParaRPr lang="ko-KR" sz="800"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dirty="0" err="1">
                          <a:solidFill>
                            <a:schemeClr val="tx1"/>
                          </a:solidFill>
                          <a:latin typeface="Times New Roman" pitchFamily="18" charset="0"/>
                          <a:ea typeface="+mn-ea"/>
                          <a:cs typeface="Times New Roman" pitchFamily="18" charset="0"/>
                        </a:rPr>
                        <a:t>Withus</a:t>
                      </a:r>
                      <a:r>
                        <a:rPr lang="en-US" altLang="ko-KR" sz="800" dirty="0">
                          <a:solidFill>
                            <a:schemeClr val="tx1"/>
                          </a:solidFill>
                          <a:latin typeface="Times New Roman" pitchFamily="18" charset="0"/>
                          <a:ea typeface="+mn-ea"/>
                          <a:cs typeface="Times New Roman" pitchFamily="18" charset="0"/>
                        </a:rPr>
                        <a:t> Pharmaceutical Co., Korea Credit Guarantee Fund, Korea Venture Investment Corp., Korea BIO Invest Partners</a:t>
                      </a:r>
                      <a:endParaRPr lang="ko-KR" altLang="ko-KR" sz="800" dirty="0">
                        <a:solidFill>
                          <a:schemeClr val="tx1"/>
                        </a:solidFill>
                        <a:latin typeface="Times New Roman" pitchFamily="18" charset="0"/>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80718">
                <a:tc>
                  <a:txBody>
                    <a:bodyPr/>
                    <a:lstStyle/>
                    <a:p>
                      <a:pPr algn="ctr" latinLnBrk="1">
                        <a:lnSpc>
                          <a:spcPct val="100000"/>
                        </a:lnSpc>
                        <a:spcAft>
                          <a:spcPts val="800"/>
                        </a:spcAft>
                      </a:pPr>
                      <a:r>
                        <a:rPr lang="en-US" sz="800" b="1"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rPr>
                        <a:t>Recent investment </a:t>
                      </a:r>
                      <a:endParaRPr lang="ko-KR" sz="800"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endParaRPr>
                    </a:p>
                    <a:p>
                      <a:pPr algn="ctr" latinLnBrk="1">
                        <a:lnSpc>
                          <a:spcPct val="100000"/>
                        </a:lnSpc>
                        <a:spcAft>
                          <a:spcPts val="800"/>
                        </a:spcAft>
                      </a:pPr>
                      <a:r>
                        <a:rPr lang="en-US" sz="800" b="1"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rPr>
                        <a:t>amount</a:t>
                      </a:r>
                      <a:endParaRPr lang="ko-KR" sz="800"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dirty="0">
                          <a:solidFill>
                            <a:schemeClr val="tx1"/>
                          </a:solidFill>
                          <a:latin typeface="Times New Roman" pitchFamily="18" charset="0"/>
                          <a:ea typeface="+mn-ea"/>
                          <a:cs typeface="Times New Roman" pitchFamily="18" charset="0"/>
                        </a:rPr>
                        <a:t>KRW 1,500 million</a:t>
                      </a:r>
                      <a:endParaRPr lang="ko-KR" altLang="ko-KR" sz="800" dirty="0">
                        <a:solidFill>
                          <a:schemeClr val="tx1"/>
                        </a:solidFill>
                        <a:latin typeface="Times New Roman" pitchFamily="18" charset="0"/>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2370224"/>
                  </a:ext>
                </a:extLst>
              </a:tr>
              <a:tr h="288142">
                <a:tc>
                  <a:txBody>
                    <a:bodyPr/>
                    <a:lstStyle/>
                    <a:p>
                      <a:pPr algn="ctr" latinLnBrk="1">
                        <a:lnSpc>
                          <a:spcPct val="100000"/>
                        </a:lnSpc>
                        <a:spcAft>
                          <a:spcPts val="800"/>
                        </a:spcAft>
                      </a:pPr>
                      <a:r>
                        <a:rPr lang="en-US" sz="800" b="1"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rPr>
                        <a:t>Cumulative investment amount</a:t>
                      </a:r>
                      <a:endParaRPr lang="ko-KR" sz="800"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dirty="0">
                          <a:solidFill>
                            <a:schemeClr val="tx1"/>
                          </a:solidFill>
                          <a:latin typeface="Times New Roman" pitchFamily="18" charset="0"/>
                          <a:ea typeface="+mn-ea"/>
                          <a:cs typeface="Times New Roman" pitchFamily="18" charset="0"/>
                        </a:rPr>
                        <a:t>KRW 2,300 million</a:t>
                      </a:r>
                      <a:endParaRPr lang="ko-KR" altLang="ko-KR" sz="800" dirty="0">
                        <a:solidFill>
                          <a:schemeClr val="tx1"/>
                        </a:solidFill>
                        <a:latin typeface="Times New Roman" pitchFamily="18" charset="0"/>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3541776"/>
                  </a:ext>
                </a:extLst>
              </a:tr>
              <a:tr h="229615">
                <a:tc>
                  <a:txBody>
                    <a:bodyPr/>
                    <a:lstStyle/>
                    <a:p>
                      <a:pPr algn="ctr" latinLnBrk="1">
                        <a:lnSpc>
                          <a:spcPct val="100000"/>
                        </a:lnSpc>
                        <a:spcAft>
                          <a:spcPts val="800"/>
                        </a:spcAft>
                      </a:pPr>
                      <a:r>
                        <a:rPr lang="en-US" sz="800" b="1"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rPr>
                        <a:t>Recent investment date</a:t>
                      </a:r>
                      <a:endParaRPr lang="ko-KR" sz="800" kern="100" dirty="0">
                        <a:solidFill>
                          <a:schemeClr val="tx1"/>
                        </a:solidFill>
                        <a:effectLst/>
                        <a:latin typeface="Times New Roman" panose="02020603050405020304" pitchFamily="18" charset="0"/>
                        <a:ea typeface="맑은 고딕" panose="020B0503020000020004" pitchFamily="50" charset="-127"/>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dirty="0">
                          <a:solidFill>
                            <a:schemeClr val="tx1"/>
                          </a:solidFill>
                          <a:latin typeface="Times New Roman" pitchFamily="18" charset="0"/>
                          <a:ea typeface="+mn-ea"/>
                          <a:cs typeface="Times New Roman" pitchFamily="18" charset="0"/>
                        </a:rPr>
                        <a:t>June 14, 2024</a:t>
                      </a:r>
                      <a:endParaRPr lang="ko-KR" altLang="ko-KR" sz="800" dirty="0">
                        <a:solidFill>
                          <a:schemeClr val="tx1"/>
                        </a:solidFill>
                        <a:latin typeface="Times New Roman" pitchFamily="18" charset="0"/>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9956341"/>
                  </a:ext>
                </a:extLst>
              </a:tr>
            </a:tbl>
          </a:graphicData>
        </a:graphic>
      </p:graphicFrame>
      <p:sp>
        <p:nvSpPr>
          <p:cNvPr id="2" name="직사각형 1">
            <a:extLst>
              <a:ext uri="{FF2B5EF4-FFF2-40B4-BE49-F238E27FC236}">
                <a16:creationId xmlns:a16="http://schemas.microsoft.com/office/drawing/2014/main" id="{2557AABD-3686-8643-4403-8C148759B37D}"/>
              </a:ext>
            </a:extLst>
          </p:cNvPr>
          <p:cNvSpPr/>
          <p:nvPr/>
        </p:nvSpPr>
        <p:spPr>
          <a:xfrm>
            <a:off x="3789040" y="2985566"/>
            <a:ext cx="2736304" cy="203787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gn="just">
              <a:lnSpc>
                <a:spcPts val="1200"/>
              </a:lnSpc>
              <a:buFont typeface="Arial" pitchFamily="34" charset="0"/>
              <a:buChar char="•"/>
            </a:pPr>
            <a:r>
              <a:rPr lang="en-US" altLang="ko-KR" sz="800" dirty="0">
                <a:solidFill>
                  <a:schemeClr val="tx1"/>
                </a:solidFill>
                <a:latin typeface="Times New Roman" panose="02020603050405020304" pitchFamily="18" charset="0"/>
                <a:cs typeface="Times New Roman" panose="02020603050405020304" pitchFamily="18" charset="0"/>
              </a:rPr>
              <a:t>Since its founding in 2021, the company has identified hit compounds and lead compounds. Subsequently, it conducted the synthesis of new structural derivatives of the identified lead compounds and the lead optimization process. Currently, it is developing new drug candidates ready to enter preclinical trials.</a:t>
            </a:r>
          </a:p>
          <a:p>
            <a:pPr marL="171450" indent="-171450" algn="just">
              <a:lnSpc>
                <a:spcPts val="1200"/>
              </a:lnSpc>
              <a:buFont typeface="Arial" pitchFamily="34" charset="0"/>
              <a:buChar char="•"/>
            </a:pPr>
            <a:endParaRPr lang="en-US" altLang="ko-KR" sz="800" dirty="0">
              <a:solidFill>
                <a:schemeClr val="tx1"/>
              </a:solidFill>
              <a:latin typeface="Times New Roman" panose="02020603050405020304" pitchFamily="18" charset="0"/>
              <a:cs typeface="Times New Roman" panose="02020603050405020304" pitchFamily="18" charset="0"/>
            </a:endParaRPr>
          </a:p>
          <a:p>
            <a:pPr marL="171450" indent="-171450" algn="just">
              <a:lnSpc>
                <a:spcPts val="1200"/>
              </a:lnSpc>
              <a:buFont typeface="Arial" pitchFamily="34" charset="0"/>
              <a:buChar char="•"/>
            </a:pPr>
            <a:r>
              <a:rPr lang="en-US" altLang="ko-KR" sz="800" dirty="0">
                <a:solidFill>
                  <a:schemeClr val="tx1"/>
                </a:solidFill>
                <a:latin typeface="Times New Roman" panose="02020603050405020304" pitchFamily="18" charset="0"/>
                <a:cs typeface="Times New Roman" panose="02020603050405020304" pitchFamily="18" charset="0"/>
              </a:rPr>
              <a:t>Preclinical trials are planned for 2026-2027, with an IND submission targeted for 2027. Depending on the company's needs, a technology transfer (license-out) to a global pharmaceutical company could be considered after completing preclinical trials or after completing Phase 1 clinical trials.</a:t>
            </a:r>
          </a:p>
        </p:txBody>
      </p:sp>
      <p:pic>
        <p:nvPicPr>
          <p:cNvPr id="3" name="그림 2">
            <a:extLst>
              <a:ext uri="{FF2B5EF4-FFF2-40B4-BE49-F238E27FC236}">
                <a16:creationId xmlns:a16="http://schemas.microsoft.com/office/drawing/2014/main" id="{5C5C6F10-C483-AF2A-AF93-2CBD5545728E}"/>
              </a:ext>
            </a:extLst>
          </p:cNvPr>
          <p:cNvPicPr>
            <a:picLocks noChangeAspect="1"/>
          </p:cNvPicPr>
          <p:nvPr/>
        </p:nvPicPr>
        <p:blipFill rotWithShape="1">
          <a:blip r:embed="rId2"/>
          <a:srcRect r="79711"/>
          <a:stretch/>
        </p:blipFill>
        <p:spPr>
          <a:xfrm>
            <a:off x="6068978" y="8336968"/>
            <a:ext cx="624699" cy="776110"/>
          </a:xfrm>
          <a:prstGeom prst="rect">
            <a:avLst/>
          </a:prstGeom>
        </p:spPr>
      </p:pic>
      <p:grpSp>
        <p:nvGrpSpPr>
          <p:cNvPr id="4" name="그룹 3">
            <a:extLst>
              <a:ext uri="{FF2B5EF4-FFF2-40B4-BE49-F238E27FC236}">
                <a16:creationId xmlns:a16="http://schemas.microsoft.com/office/drawing/2014/main" id="{C91C3D7E-D6D1-9774-42D5-AB25E0DB3385}"/>
              </a:ext>
            </a:extLst>
          </p:cNvPr>
          <p:cNvGrpSpPr/>
          <p:nvPr/>
        </p:nvGrpSpPr>
        <p:grpSpPr>
          <a:xfrm>
            <a:off x="104958" y="3143412"/>
            <a:ext cx="3691584" cy="1638411"/>
            <a:chOff x="2427820" y="3071073"/>
            <a:chExt cx="3903763" cy="1638411"/>
          </a:xfrm>
        </p:grpSpPr>
        <p:sp>
          <p:nvSpPr>
            <p:cNvPr id="6" name="TextBox 5">
              <a:extLst>
                <a:ext uri="{FF2B5EF4-FFF2-40B4-BE49-F238E27FC236}">
                  <a16:creationId xmlns:a16="http://schemas.microsoft.com/office/drawing/2014/main" id="{F24AD349-0FB2-76E5-5637-2B4CF7AD6624}"/>
                </a:ext>
              </a:extLst>
            </p:cNvPr>
            <p:cNvSpPr txBox="1"/>
            <p:nvPr/>
          </p:nvSpPr>
          <p:spPr>
            <a:xfrm>
              <a:off x="2850123" y="4506894"/>
              <a:ext cx="50379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2021.01</a:t>
              </a:r>
              <a:endParaRPr lang="ko-KR" altLang="en-US" sz="7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F3A2E68-7A55-CD62-F16C-1191F46FC037}"/>
                </a:ext>
              </a:extLst>
            </p:cNvPr>
            <p:cNvSpPr txBox="1"/>
            <p:nvPr/>
          </p:nvSpPr>
          <p:spPr>
            <a:xfrm>
              <a:off x="3293606" y="4509429"/>
              <a:ext cx="50379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2021.06</a:t>
              </a:r>
              <a:endParaRPr lang="ko-KR" altLang="en-US" sz="700" b="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98CD298-3141-2E55-24DC-B8DD79323C5C}"/>
                </a:ext>
              </a:extLst>
            </p:cNvPr>
            <p:cNvSpPr txBox="1"/>
            <p:nvPr/>
          </p:nvSpPr>
          <p:spPr>
            <a:xfrm>
              <a:off x="3808584" y="4508577"/>
              <a:ext cx="385135"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2022</a:t>
              </a:r>
              <a:endParaRPr lang="ko-KR" altLang="en-US" sz="700" b="1"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1B2FE8B-2FB0-A9EF-C7AD-FB4B53FF79E0}"/>
                </a:ext>
              </a:extLst>
            </p:cNvPr>
            <p:cNvSpPr txBox="1"/>
            <p:nvPr/>
          </p:nvSpPr>
          <p:spPr>
            <a:xfrm>
              <a:off x="4282268" y="4508577"/>
              <a:ext cx="385135"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2023</a:t>
              </a:r>
              <a:endParaRPr lang="ko-KR" altLang="en-US" sz="700" b="1"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625E0812-67E9-C45E-C166-ABE85E357BE6}"/>
                </a:ext>
              </a:extLst>
            </p:cNvPr>
            <p:cNvSpPr txBox="1"/>
            <p:nvPr/>
          </p:nvSpPr>
          <p:spPr>
            <a:xfrm>
              <a:off x="4767240" y="4507236"/>
              <a:ext cx="385135"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2024</a:t>
              </a:r>
              <a:endParaRPr lang="ko-KR" altLang="en-US" sz="700" b="1"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6EA935B-4FC6-7316-14BA-536DFF559074}"/>
                </a:ext>
              </a:extLst>
            </p:cNvPr>
            <p:cNvSpPr txBox="1"/>
            <p:nvPr/>
          </p:nvSpPr>
          <p:spPr>
            <a:xfrm>
              <a:off x="5270109" y="4507236"/>
              <a:ext cx="385135"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2025</a:t>
              </a:r>
              <a:endParaRPr lang="ko-KR" altLang="en-US" sz="700" b="1" dirty="0">
                <a:latin typeface="Times New Roman" panose="02020603050405020304" pitchFamily="18" charset="0"/>
                <a:cs typeface="Times New Roman" panose="02020603050405020304" pitchFamily="18" charset="0"/>
              </a:endParaRPr>
            </a:p>
          </p:txBody>
        </p:sp>
        <p:sp>
          <p:nvSpPr>
            <p:cNvPr id="13" name="타원 12">
              <a:extLst>
                <a:ext uri="{FF2B5EF4-FFF2-40B4-BE49-F238E27FC236}">
                  <a16:creationId xmlns:a16="http://schemas.microsoft.com/office/drawing/2014/main" id="{5E473088-5823-3B23-3CBB-BD91DABCF1E4}"/>
                </a:ext>
              </a:extLst>
            </p:cNvPr>
            <p:cNvSpPr/>
            <p:nvPr/>
          </p:nvSpPr>
          <p:spPr>
            <a:xfrm>
              <a:off x="3064079" y="4419455"/>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sp>
          <p:nvSpPr>
            <p:cNvPr id="14" name="타원 13">
              <a:extLst>
                <a:ext uri="{FF2B5EF4-FFF2-40B4-BE49-F238E27FC236}">
                  <a16:creationId xmlns:a16="http://schemas.microsoft.com/office/drawing/2014/main" id="{CD1CC6DD-2B41-B9CF-346F-C0A69F1DC849}"/>
                </a:ext>
              </a:extLst>
            </p:cNvPr>
            <p:cNvSpPr/>
            <p:nvPr/>
          </p:nvSpPr>
          <p:spPr>
            <a:xfrm>
              <a:off x="3511134" y="4377238"/>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15" name="직선 연결선 14">
              <a:extLst>
                <a:ext uri="{FF2B5EF4-FFF2-40B4-BE49-F238E27FC236}">
                  <a16:creationId xmlns:a16="http://schemas.microsoft.com/office/drawing/2014/main" id="{7D1EABAE-64F2-9B19-085C-41BE9B49496D}"/>
                </a:ext>
              </a:extLst>
            </p:cNvPr>
            <p:cNvCxnSpPr>
              <a:stCxn id="13" idx="6"/>
              <a:endCxn id="14" idx="2"/>
            </p:cNvCxnSpPr>
            <p:nvPr/>
          </p:nvCxnSpPr>
          <p:spPr>
            <a:xfrm flipV="1">
              <a:off x="3107302" y="4402264"/>
              <a:ext cx="403832" cy="42217"/>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6" name="타원 15">
              <a:extLst>
                <a:ext uri="{FF2B5EF4-FFF2-40B4-BE49-F238E27FC236}">
                  <a16:creationId xmlns:a16="http://schemas.microsoft.com/office/drawing/2014/main" id="{23106C8B-9D93-F82E-156C-336039DDFED6}"/>
                </a:ext>
              </a:extLst>
            </p:cNvPr>
            <p:cNvSpPr/>
            <p:nvPr/>
          </p:nvSpPr>
          <p:spPr>
            <a:xfrm>
              <a:off x="3983725" y="4326640"/>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17" name="직선 연결선 16">
              <a:extLst>
                <a:ext uri="{FF2B5EF4-FFF2-40B4-BE49-F238E27FC236}">
                  <a16:creationId xmlns:a16="http://schemas.microsoft.com/office/drawing/2014/main" id="{D3DCA524-C4B1-9AC2-7ED9-70AC3FC69087}"/>
                </a:ext>
              </a:extLst>
            </p:cNvPr>
            <p:cNvCxnSpPr>
              <a:cxnSpLocks/>
              <a:stCxn id="14" idx="6"/>
              <a:endCxn id="16" idx="2"/>
            </p:cNvCxnSpPr>
            <p:nvPr/>
          </p:nvCxnSpPr>
          <p:spPr>
            <a:xfrm flipV="1">
              <a:off x="3554356" y="4351667"/>
              <a:ext cx="429369" cy="50597"/>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타원 17">
              <a:extLst>
                <a:ext uri="{FF2B5EF4-FFF2-40B4-BE49-F238E27FC236}">
                  <a16:creationId xmlns:a16="http://schemas.microsoft.com/office/drawing/2014/main" id="{0A45EE57-ACB9-A78C-F8B4-98169FE64286}"/>
                </a:ext>
              </a:extLst>
            </p:cNvPr>
            <p:cNvSpPr/>
            <p:nvPr/>
          </p:nvSpPr>
          <p:spPr>
            <a:xfrm>
              <a:off x="4453408" y="4223443"/>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20" name="직선 연결선 19">
              <a:extLst>
                <a:ext uri="{FF2B5EF4-FFF2-40B4-BE49-F238E27FC236}">
                  <a16:creationId xmlns:a16="http://schemas.microsoft.com/office/drawing/2014/main" id="{0C8F3B39-9CC6-3156-E98D-CF137F50FEBE}"/>
                </a:ext>
              </a:extLst>
            </p:cNvPr>
            <p:cNvCxnSpPr>
              <a:stCxn id="16" idx="6"/>
              <a:endCxn id="18" idx="2"/>
            </p:cNvCxnSpPr>
            <p:nvPr/>
          </p:nvCxnSpPr>
          <p:spPr>
            <a:xfrm flipV="1">
              <a:off x="4026947" y="4248469"/>
              <a:ext cx="426461" cy="103198"/>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2" name="타원 21">
              <a:extLst>
                <a:ext uri="{FF2B5EF4-FFF2-40B4-BE49-F238E27FC236}">
                  <a16:creationId xmlns:a16="http://schemas.microsoft.com/office/drawing/2014/main" id="{F842E2E6-8A51-BF03-93B9-1285762E7E4A}"/>
                </a:ext>
              </a:extLst>
            </p:cNvPr>
            <p:cNvSpPr/>
            <p:nvPr/>
          </p:nvSpPr>
          <p:spPr>
            <a:xfrm>
              <a:off x="4921027" y="4027803"/>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24" name="직선 연결선 23">
              <a:extLst>
                <a:ext uri="{FF2B5EF4-FFF2-40B4-BE49-F238E27FC236}">
                  <a16:creationId xmlns:a16="http://schemas.microsoft.com/office/drawing/2014/main" id="{EE154522-D8BF-0A56-CB87-F90C79BACFD9}"/>
                </a:ext>
              </a:extLst>
            </p:cNvPr>
            <p:cNvCxnSpPr>
              <a:cxnSpLocks/>
              <a:stCxn id="18" idx="6"/>
              <a:endCxn id="22" idx="3"/>
            </p:cNvCxnSpPr>
            <p:nvPr/>
          </p:nvCxnSpPr>
          <p:spPr>
            <a:xfrm flipV="1">
              <a:off x="4496631" y="4070526"/>
              <a:ext cx="430727" cy="177942"/>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타원 26">
              <a:extLst>
                <a:ext uri="{FF2B5EF4-FFF2-40B4-BE49-F238E27FC236}">
                  <a16:creationId xmlns:a16="http://schemas.microsoft.com/office/drawing/2014/main" id="{A8A1511E-4F34-F9A7-80B8-981E0BFB99CE}"/>
                </a:ext>
              </a:extLst>
            </p:cNvPr>
            <p:cNvSpPr/>
            <p:nvPr/>
          </p:nvSpPr>
          <p:spPr>
            <a:xfrm>
              <a:off x="5413473" y="3730469"/>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29" name="직선 연결선 28">
              <a:extLst>
                <a:ext uri="{FF2B5EF4-FFF2-40B4-BE49-F238E27FC236}">
                  <a16:creationId xmlns:a16="http://schemas.microsoft.com/office/drawing/2014/main" id="{1A2226D3-C5EF-2C0B-4820-40F77B20D954}"/>
                </a:ext>
              </a:extLst>
            </p:cNvPr>
            <p:cNvCxnSpPr>
              <a:cxnSpLocks/>
              <a:stCxn id="22" idx="6"/>
            </p:cNvCxnSpPr>
            <p:nvPr/>
          </p:nvCxnSpPr>
          <p:spPr>
            <a:xfrm flipV="1">
              <a:off x="4964250" y="3778360"/>
              <a:ext cx="455624" cy="27447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DF435A75-BC3A-519A-693F-BEC0C6CC07E1}"/>
                </a:ext>
              </a:extLst>
            </p:cNvPr>
            <p:cNvSpPr txBox="1"/>
            <p:nvPr/>
          </p:nvSpPr>
          <p:spPr>
            <a:xfrm>
              <a:off x="5660765" y="4504551"/>
              <a:ext cx="624150"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2026~2027</a:t>
              </a:r>
              <a:endParaRPr lang="ko-KR" altLang="en-US" sz="700" b="1" dirty="0">
                <a:latin typeface="Times New Roman" panose="02020603050405020304" pitchFamily="18" charset="0"/>
                <a:cs typeface="Times New Roman" panose="02020603050405020304" pitchFamily="18" charset="0"/>
              </a:endParaRPr>
            </a:p>
          </p:txBody>
        </p:sp>
        <p:sp>
          <p:nvSpPr>
            <p:cNvPr id="31" name="타원 30">
              <a:extLst>
                <a:ext uri="{FF2B5EF4-FFF2-40B4-BE49-F238E27FC236}">
                  <a16:creationId xmlns:a16="http://schemas.microsoft.com/office/drawing/2014/main" id="{7A601078-0872-4892-DBDE-212B8229F54E}"/>
                </a:ext>
              </a:extLst>
            </p:cNvPr>
            <p:cNvSpPr/>
            <p:nvPr/>
          </p:nvSpPr>
          <p:spPr>
            <a:xfrm>
              <a:off x="5939142" y="3316528"/>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32" name="직선 연결선 31">
              <a:extLst>
                <a:ext uri="{FF2B5EF4-FFF2-40B4-BE49-F238E27FC236}">
                  <a16:creationId xmlns:a16="http://schemas.microsoft.com/office/drawing/2014/main" id="{BCC60FA1-FA0F-4E07-6946-D94D581C6FBE}"/>
                </a:ext>
              </a:extLst>
            </p:cNvPr>
            <p:cNvCxnSpPr>
              <a:cxnSpLocks/>
              <a:stCxn id="27" idx="7"/>
              <a:endCxn id="31" idx="3"/>
            </p:cNvCxnSpPr>
            <p:nvPr/>
          </p:nvCxnSpPr>
          <p:spPr>
            <a:xfrm flipV="1">
              <a:off x="5450366" y="3359250"/>
              <a:ext cx="495106" cy="378548"/>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CA5747C9-383C-A1A9-C965-AA377131E45B}"/>
                </a:ext>
              </a:extLst>
            </p:cNvPr>
            <p:cNvSpPr txBox="1"/>
            <p:nvPr/>
          </p:nvSpPr>
          <p:spPr>
            <a:xfrm>
              <a:off x="2667511" y="4214441"/>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3</a:t>
              </a:r>
              <a:endParaRPr lang="ko-KR" altLang="en-US" sz="700" b="1"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7F035E3B-4131-3685-2B70-C23563F1A9C7}"/>
                </a:ext>
              </a:extLst>
            </p:cNvPr>
            <p:cNvSpPr txBox="1"/>
            <p:nvPr/>
          </p:nvSpPr>
          <p:spPr>
            <a:xfrm>
              <a:off x="2667511" y="4073973"/>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4</a:t>
              </a:r>
              <a:endParaRPr lang="ko-KR" altLang="en-US" sz="700" b="1" dirty="0">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F2E9BEAD-F9F8-FDE0-66A2-C959FBBC6602}"/>
                </a:ext>
              </a:extLst>
            </p:cNvPr>
            <p:cNvSpPr txBox="1"/>
            <p:nvPr/>
          </p:nvSpPr>
          <p:spPr>
            <a:xfrm>
              <a:off x="2666898" y="3897034"/>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6</a:t>
              </a:r>
              <a:endParaRPr lang="ko-KR" altLang="en-US" sz="700" b="1" dirty="0">
                <a:latin typeface="Times New Roman" panose="02020603050405020304" pitchFamily="18" charset="0"/>
                <a:cs typeface="Times New Roman" panose="02020603050405020304" pitchFamily="18" charset="0"/>
              </a:endParaRPr>
            </a:p>
          </p:txBody>
        </p:sp>
        <p:cxnSp>
          <p:nvCxnSpPr>
            <p:cNvPr id="36" name="직선 연결선 35">
              <a:extLst>
                <a:ext uri="{FF2B5EF4-FFF2-40B4-BE49-F238E27FC236}">
                  <a16:creationId xmlns:a16="http://schemas.microsoft.com/office/drawing/2014/main" id="{7DE97991-444E-F1F1-3BF9-EDAF14B1B833}"/>
                </a:ext>
              </a:extLst>
            </p:cNvPr>
            <p:cNvCxnSpPr>
              <a:cxnSpLocks/>
            </p:cNvCxnSpPr>
            <p:nvPr/>
          </p:nvCxnSpPr>
          <p:spPr>
            <a:xfrm>
              <a:off x="2922924" y="4407657"/>
              <a:ext cx="3305471"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cxnSp>
          <p:nvCxnSpPr>
            <p:cNvPr id="37" name="직선 연결선 36">
              <a:extLst>
                <a:ext uri="{FF2B5EF4-FFF2-40B4-BE49-F238E27FC236}">
                  <a16:creationId xmlns:a16="http://schemas.microsoft.com/office/drawing/2014/main" id="{BCA746FA-77AB-43BB-BCD0-7FC5D29EB759}"/>
                </a:ext>
              </a:extLst>
            </p:cNvPr>
            <p:cNvCxnSpPr>
              <a:cxnSpLocks/>
            </p:cNvCxnSpPr>
            <p:nvPr/>
          </p:nvCxnSpPr>
          <p:spPr>
            <a:xfrm>
              <a:off x="2921367" y="4319771"/>
              <a:ext cx="3300825"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cxnSp>
          <p:nvCxnSpPr>
            <p:cNvPr id="40" name="직선 연결선 39">
              <a:extLst>
                <a:ext uri="{FF2B5EF4-FFF2-40B4-BE49-F238E27FC236}">
                  <a16:creationId xmlns:a16="http://schemas.microsoft.com/office/drawing/2014/main" id="{3E689A4A-AC97-74EE-43B1-C133B60467D8}"/>
                </a:ext>
              </a:extLst>
            </p:cNvPr>
            <p:cNvCxnSpPr>
              <a:cxnSpLocks/>
            </p:cNvCxnSpPr>
            <p:nvPr/>
          </p:nvCxnSpPr>
          <p:spPr>
            <a:xfrm>
              <a:off x="2918614" y="4179302"/>
              <a:ext cx="3303577"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cxnSp>
          <p:nvCxnSpPr>
            <p:cNvPr id="43" name="직선 연결선 42">
              <a:extLst>
                <a:ext uri="{FF2B5EF4-FFF2-40B4-BE49-F238E27FC236}">
                  <a16:creationId xmlns:a16="http://schemas.microsoft.com/office/drawing/2014/main" id="{7FB372CE-099C-8985-8368-40B8A5ED2C08}"/>
                </a:ext>
              </a:extLst>
            </p:cNvPr>
            <p:cNvCxnSpPr>
              <a:cxnSpLocks/>
            </p:cNvCxnSpPr>
            <p:nvPr/>
          </p:nvCxnSpPr>
          <p:spPr>
            <a:xfrm>
              <a:off x="2924775" y="4000229"/>
              <a:ext cx="3297417"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cxnSp>
          <p:nvCxnSpPr>
            <p:cNvPr id="44" name="직선 연결선 43">
              <a:extLst>
                <a:ext uri="{FF2B5EF4-FFF2-40B4-BE49-F238E27FC236}">
                  <a16:creationId xmlns:a16="http://schemas.microsoft.com/office/drawing/2014/main" id="{57E7EE73-5C7E-52F7-1A5A-798A791859B3}"/>
                </a:ext>
              </a:extLst>
            </p:cNvPr>
            <p:cNvCxnSpPr>
              <a:cxnSpLocks/>
            </p:cNvCxnSpPr>
            <p:nvPr/>
          </p:nvCxnSpPr>
          <p:spPr>
            <a:xfrm>
              <a:off x="2920776" y="3755495"/>
              <a:ext cx="3301416"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607FB655-EBD4-C58A-0F3E-BC42398FBECC}"/>
                </a:ext>
              </a:extLst>
            </p:cNvPr>
            <p:cNvSpPr txBox="1"/>
            <p:nvPr/>
          </p:nvSpPr>
          <p:spPr>
            <a:xfrm>
              <a:off x="2668605" y="3653728"/>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9</a:t>
              </a:r>
              <a:endParaRPr lang="ko-KR" altLang="en-US" sz="700" b="1" dirty="0">
                <a:latin typeface="Times New Roman" panose="02020603050405020304" pitchFamily="18" charset="0"/>
                <a:cs typeface="Times New Roman" panose="02020603050405020304" pitchFamily="18" charset="0"/>
              </a:endParaRPr>
            </a:p>
          </p:txBody>
        </p:sp>
        <p:cxnSp>
          <p:nvCxnSpPr>
            <p:cNvPr id="46" name="직선 연결선 45">
              <a:extLst>
                <a:ext uri="{FF2B5EF4-FFF2-40B4-BE49-F238E27FC236}">
                  <a16:creationId xmlns:a16="http://schemas.microsoft.com/office/drawing/2014/main" id="{A7436B23-23E2-38B1-3334-EA3718728C6F}"/>
                </a:ext>
              </a:extLst>
            </p:cNvPr>
            <p:cNvCxnSpPr>
              <a:cxnSpLocks/>
            </p:cNvCxnSpPr>
            <p:nvPr/>
          </p:nvCxnSpPr>
          <p:spPr>
            <a:xfrm>
              <a:off x="2924418" y="3341553"/>
              <a:ext cx="3297775"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sp>
          <p:nvSpPr>
            <p:cNvPr id="47" name="TextBox 46">
              <a:extLst>
                <a:ext uri="{FF2B5EF4-FFF2-40B4-BE49-F238E27FC236}">
                  <a16:creationId xmlns:a16="http://schemas.microsoft.com/office/drawing/2014/main" id="{9A2C3BA9-85AE-D2CE-C43E-D53E7387E8ED}"/>
                </a:ext>
              </a:extLst>
            </p:cNvPr>
            <p:cNvSpPr txBox="1"/>
            <p:nvPr/>
          </p:nvSpPr>
          <p:spPr>
            <a:xfrm>
              <a:off x="2645404" y="3242110"/>
              <a:ext cx="290207"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30</a:t>
              </a:r>
              <a:endParaRPr lang="ko-KR" altLang="en-US" sz="700" b="1" dirty="0">
                <a:latin typeface="Times New Roman" panose="02020603050405020304" pitchFamily="18" charset="0"/>
                <a:cs typeface="Times New Roman" panose="02020603050405020304" pitchFamily="18" charset="0"/>
              </a:endParaRPr>
            </a:p>
          </p:txBody>
        </p:sp>
        <p:sp>
          <p:nvSpPr>
            <p:cNvPr id="48" name="TextBox 47">
              <a:extLst>
                <a:ext uri="{FF2B5EF4-FFF2-40B4-BE49-F238E27FC236}">
                  <a16:creationId xmlns:a16="http://schemas.microsoft.com/office/drawing/2014/main" id="{D91555A0-4CBF-E99D-F603-43E54608FE6E}"/>
                </a:ext>
              </a:extLst>
            </p:cNvPr>
            <p:cNvSpPr txBox="1"/>
            <p:nvPr/>
          </p:nvSpPr>
          <p:spPr>
            <a:xfrm>
              <a:off x="2427820" y="3071073"/>
              <a:ext cx="1002253" cy="200055"/>
            </a:xfrm>
            <a:prstGeom prst="rect">
              <a:avLst/>
            </a:prstGeom>
            <a:noFill/>
          </p:spPr>
          <p:txBody>
            <a:bodyPr wrap="square" rtlCol="0">
              <a:spAutoFit/>
            </a:bodyPr>
            <a:lstStyle/>
            <a:p>
              <a:r>
                <a:rPr lang="en-US" altLang="ko-KR" sz="700" b="1" dirty="0">
                  <a:latin typeface="Times New Roman" panose="02020603050405020304" pitchFamily="18" charset="0"/>
                  <a:cs typeface="Times New Roman" panose="02020603050405020304" pitchFamily="18" charset="0"/>
                </a:rPr>
                <a:t>Value (million USD)</a:t>
              </a:r>
              <a:endParaRPr lang="ko-KR" altLang="en-US" sz="700" b="1" dirty="0">
                <a:latin typeface="Times New Roman" panose="02020603050405020304" pitchFamily="18" charset="0"/>
                <a:cs typeface="Times New Roman" panose="02020603050405020304" pitchFamily="18" charset="0"/>
              </a:endParaRPr>
            </a:p>
          </p:txBody>
        </p:sp>
        <p:sp>
          <p:nvSpPr>
            <p:cNvPr id="53" name="직사각형 52">
              <a:extLst>
                <a:ext uri="{FF2B5EF4-FFF2-40B4-BE49-F238E27FC236}">
                  <a16:creationId xmlns:a16="http://schemas.microsoft.com/office/drawing/2014/main" id="{A77D29F5-8910-D880-F46A-4536D5A06B99}"/>
                </a:ext>
              </a:extLst>
            </p:cNvPr>
            <p:cNvSpPr/>
            <p:nvPr/>
          </p:nvSpPr>
          <p:spPr>
            <a:xfrm>
              <a:off x="5609611" y="3089497"/>
              <a:ext cx="675304" cy="17831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Preclinical trial &amp;</a:t>
              </a:r>
              <a:r>
                <a:rPr lang="ko-KR" altLang="en-US" sz="500" b="1" dirty="0">
                  <a:latin typeface="Times New Roman" panose="02020603050405020304" pitchFamily="18" charset="0"/>
                  <a:cs typeface="Times New Roman" panose="02020603050405020304" pitchFamily="18" charset="0"/>
                </a:rPr>
                <a:t> </a:t>
              </a:r>
              <a:r>
                <a:rPr lang="en-US" altLang="ko-KR" sz="500" b="1" dirty="0">
                  <a:latin typeface="Times New Roman" panose="02020603050405020304" pitchFamily="18" charset="0"/>
                  <a:cs typeface="Times New Roman" panose="02020603050405020304" pitchFamily="18" charset="0"/>
                </a:rPr>
                <a:t>IND filing</a:t>
              </a:r>
              <a:endParaRPr lang="ko-KR" altLang="en-US" sz="500" b="1" dirty="0">
                <a:latin typeface="Times New Roman" panose="02020603050405020304" pitchFamily="18" charset="0"/>
                <a:cs typeface="Times New Roman" panose="02020603050405020304" pitchFamily="18" charset="0"/>
              </a:endParaRPr>
            </a:p>
          </p:txBody>
        </p:sp>
        <p:sp>
          <p:nvSpPr>
            <p:cNvPr id="54" name="직사각형 53">
              <a:extLst>
                <a:ext uri="{FF2B5EF4-FFF2-40B4-BE49-F238E27FC236}">
                  <a16:creationId xmlns:a16="http://schemas.microsoft.com/office/drawing/2014/main" id="{87799C61-FB86-E303-3E45-AF8C31A62377}"/>
                </a:ext>
              </a:extLst>
            </p:cNvPr>
            <p:cNvSpPr/>
            <p:nvPr/>
          </p:nvSpPr>
          <p:spPr>
            <a:xfrm>
              <a:off x="4999424" y="3510762"/>
              <a:ext cx="562758" cy="16449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Lead optimization</a:t>
              </a:r>
              <a:endParaRPr lang="ko-KR" altLang="en-US" sz="500" b="1" dirty="0">
                <a:latin typeface="Times New Roman" panose="02020603050405020304" pitchFamily="18" charset="0"/>
                <a:cs typeface="Times New Roman" panose="02020603050405020304" pitchFamily="18" charset="0"/>
              </a:endParaRPr>
            </a:p>
          </p:txBody>
        </p:sp>
        <p:sp>
          <p:nvSpPr>
            <p:cNvPr id="55" name="직사각형 54">
              <a:extLst>
                <a:ext uri="{FF2B5EF4-FFF2-40B4-BE49-F238E27FC236}">
                  <a16:creationId xmlns:a16="http://schemas.microsoft.com/office/drawing/2014/main" id="{937FCF1C-5E1B-0FAE-223E-2C92E8F17DC2}"/>
                </a:ext>
              </a:extLst>
            </p:cNvPr>
            <p:cNvSpPr/>
            <p:nvPr/>
          </p:nvSpPr>
          <p:spPr>
            <a:xfrm>
              <a:off x="3678061" y="4101148"/>
              <a:ext cx="591625" cy="1461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Hit identification</a:t>
              </a:r>
              <a:endParaRPr lang="ko-KR" altLang="en-US" sz="500" b="1" dirty="0">
                <a:latin typeface="Times New Roman" panose="02020603050405020304" pitchFamily="18" charset="0"/>
                <a:cs typeface="Times New Roman" panose="02020603050405020304" pitchFamily="18" charset="0"/>
              </a:endParaRPr>
            </a:p>
          </p:txBody>
        </p:sp>
        <p:sp>
          <p:nvSpPr>
            <p:cNvPr id="56" name="직사각형 55">
              <a:extLst>
                <a:ext uri="{FF2B5EF4-FFF2-40B4-BE49-F238E27FC236}">
                  <a16:creationId xmlns:a16="http://schemas.microsoft.com/office/drawing/2014/main" id="{07F59AF8-88DF-B794-C876-4ECEF50ABD42}"/>
                </a:ext>
              </a:extLst>
            </p:cNvPr>
            <p:cNvSpPr/>
            <p:nvPr/>
          </p:nvSpPr>
          <p:spPr>
            <a:xfrm>
              <a:off x="4187385" y="4021046"/>
              <a:ext cx="581770" cy="14000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Lead identification</a:t>
              </a:r>
              <a:endParaRPr lang="ko-KR" altLang="en-US" sz="500" b="1" dirty="0">
                <a:latin typeface="Times New Roman" panose="02020603050405020304" pitchFamily="18" charset="0"/>
                <a:cs typeface="Times New Roman" panose="02020603050405020304" pitchFamily="18" charset="0"/>
              </a:endParaRPr>
            </a:p>
          </p:txBody>
        </p:sp>
        <p:sp>
          <p:nvSpPr>
            <p:cNvPr id="57" name="직사각형 56">
              <a:extLst>
                <a:ext uri="{FF2B5EF4-FFF2-40B4-BE49-F238E27FC236}">
                  <a16:creationId xmlns:a16="http://schemas.microsoft.com/office/drawing/2014/main" id="{DC021F47-1C5A-8E9B-117C-EEFE7089E30C}"/>
                </a:ext>
              </a:extLst>
            </p:cNvPr>
            <p:cNvSpPr/>
            <p:nvPr/>
          </p:nvSpPr>
          <p:spPr>
            <a:xfrm>
              <a:off x="4613353" y="3807675"/>
              <a:ext cx="540034" cy="162662"/>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Derivative synthesis</a:t>
              </a:r>
              <a:endParaRPr lang="ko-KR" altLang="en-US" sz="500" b="1" dirty="0">
                <a:latin typeface="Times New Roman" panose="02020603050405020304" pitchFamily="18" charset="0"/>
                <a:cs typeface="Times New Roman" panose="02020603050405020304" pitchFamily="18" charset="0"/>
              </a:endParaRPr>
            </a:p>
          </p:txBody>
        </p:sp>
        <p:sp>
          <p:nvSpPr>
            <p:cNvPr id="58" name="직사각형 57">
              <a:extLst>
                <a:ext uri="{FF2B5EF4-FFF2-40B4-BE49-F238E27FC236}">
                  <a16:creationId xmlns:a16="http://schemas.microsoft.com/office/drawing/2014/main" id="{4B4BAEAE-4FEA-D9D3-38B4-3238F8180B3A}"/>
                </a:ext>
              </a:extLst>
            </p:cNvPr>
            <p:cNvSpPr/>
            <p:nvPr/>
          </p:nvSpPr>
          <p:spPr>
            <a:xfrm>
              <a:off x="3835754" y="4402263"/>
              <a:ext cx="325622" cy="12522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4</a:t>
              </a:r>
              <a:endParaRPr lang="ko-KR" altLang="en-US" sz="500" b="1" dirty="0">
                <a:latin typeface="Times New Roman" panose="02020603050405020304" pitchFamily="18" charset="0"/>
                <a:cs typeface="Times New Roman" panose="02020603050405020304" pitchFamily="18" charset="0"/>
              </a:endParaRPr>
            </a:p>
          </p:txBody>
        </p:sp>
        <p:sp>
          <p:nvSpPr>
            <p:cNvPr id="59" name="직사각형 58">
              <a:extLst>
                <a:ext uri="{FF2B5EF4-FFF2-40B4-BE49-F238E27FC236}">
                  <a16:creationId xmlns:a16="http://schemas.microsoft.com/office/drawing/2014/main" id="{5FEC669C-5482-3623-D606-9EB4B22A4C44}"/>
                </a:ext>
              </a:extLst>
            </p:cNvPr>
            <p:cNvSpPr/>
            <p:nvPr/>
          </p:nvSpPr>
          <p:spPr>
            <a:xfrm>
              <a:off x="4301785" y="4305775"/>
              <a:ext cx="325622" cy="22054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8</a:t>
              </a:r>
              <a:endParaRPr lang="ko-KR" altLang="en-US" sz="500" b="1" dirty="0">
                <a:latin typeface="Times New Roman" panose="02020603050405020304" pitchFamily="18" charset="0"/>
                <a:cs typeface="Times New Roman" panose="02020603050405020304" pitchFamily="18" charset="0"/>
              </a:endParaRPr>
            </a:p>
          </p:txBody>
        </p:sp>
        <p:sp>
          <p:nvSpPr>
            <p:cNvPr id="60" name="직사각형 59">
              <a:extLst>
                <a:ext uri="{FF2B5EF4-FFF2-40B4-BE49-F238E27FC236}">
                  <a16:creationId xmlns:a16="http://schemas.microsoft.com/office/drawing/2014/main" id="{EB8FDF82-C49B-B599-7B13-0147F55E479B}"/>
                </a:ext>
              </a:extLst>
            </p:cNvPr>
            <p:cNvSpPr/>
            <p:nvPr/>
          </p:nvSpPr>
          <p:spPr>
            <a:xfrm>
              <a:off x="4785456" y="4244963"/>
              <a:ext cx="325622" cy="28136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10</a:t>
              </a:r>
              <a:endParaRPr lang="ko-KR" altLang="en-US" sz="500" b="1" dirty="0">
                <a:latin typeface="Times New Roman" panose="02020603050405020304" pitchFamily="18" charset="0"/>
                <a:cs typeface="Times New Roman" panose="02020603050405020304" pitchFamily="18" charset="0"/>
              </a:endParaRPr>
            </a:p>
          </p:txBody>
        </p:sp>
        <p:sp>
          <p:nvSpPr>
            <p:cNvPr id="61" name="직사각형 60">
              <a:extLst>
                <a:ext uri="{FF2B5EF4-FFF2-40B4-BE49-F238E27FC236}">
                  <a16:creationId xmlns:a16="http://schemas.microsoft.com/office/drawing/2014/main" id="{6CB0CD1A-CEE8-EA07-AC6C-FAC19560B9B4}"/>
                </a:ext>
              </a:extLst>
            </p:cNvPr>
            <p:cNvSpPr/>
            <p:nvPr/>
          </p:nvSpPr>
          <p:spPr>
            <a:xfrm>
              <a:off x="5286767" y="4305775"/>
              <a:ext cx="325622" cy="2205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8</a:t>
              </a:r>
              <a:endParaRPr lang="ko-KR" altLang="en-US" sz="500" b="1" dirty="0">
                <a:latin typeface="Times New Roman" panose="02020603050405020304" pitchFamily="18" charset="0"/>
                <a:cs typeface="Times New Roman" panose="02020603050405020304" pitchFamily="18" charset="0"/>
              </a:endParaRPr>
            </a:p>
          </p:txBody>
        </p:sp>
        <p:sp>
          <p:nvSpPr>
            <p:cNvPr id="62" name="TextBox 61">
              <a:extLst>
                <a:ext uri="{FF2B5EF4-FFF2-40B4-BE49-F238E27FC236}">
                  <a16:creationId xmlns:a16="http://schemas.microsoft.com/office/drawing/2014/main" id="{EF14E732-D1E1-DBE9-A7CC-2DB6C33078E9}"/>
                </a:ext>
              </a:extLst>
            </p:cNvPr>
            <p:cNvSpPr txBox="1"/>
            <p:nvPr/>
          </p:nvSpPr>
          <p:spPr>
            <a:xfrm>
              <a:off x="2666040" y="4311724"/>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a:t>
              </a:r>
              <a:endParaRPr lang="ko-KR" altLang="en-US" sz="700" b="1" dirty="0">
                <a:latin typeface="Times New Roman" panose="02020603050405020304" pitchFamily="18" charset="0"/>
                <a:cs typeface="Times New Roman" panose="02020603050405020304" pitchFamily="18" charset="0"/>
              </a:endParaRPr>
            </a:p>
          </p:txBody>
        </p:sp>
        <p:sp>
          <p:nvSpPr>
            <p:cNvPr id="63" name="직사각형 62">
              <a:extLst>
                <a:ext uri="{FF2B5EF4-FFF2-40B4-BE49-F238E27FC236}">
                  <a16:creationId xmlns:a16="http://schemas.microsoft.com/office/drawing/2014/main" id="{AAA7AE90-71E0-B49E-574D-FCD232802970}"/>
                </a:ext>
              </a:extLst>
            </p:cNvPr>
            <p:cNvSpPr/>
            <p:nvPr/>
          </p:nvSpPr>
          <p:spPr>
            <a:xfrm>
              <a:off x="5791022" y="4240269"/>
              <a:ext cx="325622" cy="2872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10</a:t>
              </a:r>
              <a:endParaRPr lang="ko-KR" altLang="en-US" sz="500" b="1" dirty="0">
                <a:latin typeface="Times New Roman" panose="02020603050405020304" pitchFamily="18" charset="0"/>
                <a:cs typeface="Times New Roman" panose="02020603050405020304" pitchFamily="18" charset="0"/>
              </a:endParaRPr>
            </a:p>
          </p:txBody>
        </p:sp>
        <p:cxnSp>
          <p:nvCxnSpPr>
            <p:cNvPr id="64" name="직선 화살표 연결선 63">
              <a:extLst>
                <a:ext uri="{FF2B5EF4-FFF2-40B4-BE49-F238E27FC236}">
                  <a16:creationId xmlns:a16="http://schemas.microsoft.com/office/drawing/2014/main" id="{2116093A-EC28-485E-6D7D-797A65981ED4}"/>
                </a:ext>
              </a:extLst>
            </p:cNvPr>
            <p:cNvCxnSpPr>
              <a:cxnSpLocks/>
            </p:cNvCxnSpPr>
            <p:nvPr/>
          </p:nvCxnSpPr>
          <p:spPr>
            <a:xfrm>
              <a:off x="2889776" y="4526324"/>
              <a:ext cx="3441807" cy="0"/>
            </a:xfrm>
            <a:prstGeom prst="straightConnector1">
              <a:avLst/>
            </a:prstGeom>
            <a:ln w="6350">
              <a:tailEnd type="triangle"/>
            </a:ln>
          </p:spPr>
          <p:style>
            <a:lnRef idx="1">
              <a:schemeClr val="dk1"/>
            </a:lnRef>
            <a:fillRef idx="0">
              <a:schemeClr val="dk1"/>
            </a:fillRef>
            <a:effectRef idx="0">
              <a:schemeClr val="dk1"/>
            </a:effectRef>
            <a:fontRef idx="minor">
              <a:schemeClr val="tx1"/>
            </a:fontRef>
          </p:style>
        </p:cxnSp>
      </p:grpSp>
      <p:pic>
        <p:nvPicPr>
          <p:cNvPr id="41" name="그림 40">
            <a:extLst>
              <a:ext uri="{FF2B5EF4-FFF2-40B4-BE49-F238E27FC236}">
                <a16:creationId xmlns:a16="http://schemas.microsoft.com/office/drawing/2014/main" id="{C6C8EB01-FD32-97F7-8473-F6005FE0B9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636" y="5183185"/>
            <a:ext cx="3479404" cy="1712597"/>
          </a:xfrm>
          <a:prstGeom prst="rect">
            <a:avLst/>
          </a:prstGeom>
        </p:spPr>
      </p:pic>
    </p:spTree>
    <p:extLst>
      <p:ext uri="{BB962C8B-B14F-4D97-AF65-F5344CB8AC3E}">
        <p14:creationId xmlns:p14="http://schemas.microsoft.com/office/powerpoint/2010/main" val="3310753401"/>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MS PGothic"/>
        <a:font script="Hang" typeface="맑은 고딕"/>
        <a:font script="Hans" typeface="SimSu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MS PGothic"/>
        <a:font script="Hang" typeface="맑은 고딕"/>
        <a:font script="Hans" typeface="SimSu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MS PGothic"/>
        <a:font script="Hang" typeface="맑은 고딕"/>
        <a:font script="Hans" typeface="SimSu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MS PGothic"/>
        <a:font script="Hang" typeface="맑은 고딕"/>
        <a:font script="Hans" typeface="SimSu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7495</TotalTime>
  <Words>864</Words>
  <Application>Microsoft Office PowerPoint</Application>
  <PresentationFormat>화면 슬라이드 쇼(4:3)</PresentationFormat>
  <Paragraphs>132</Paragraphs>
  <Slides>2</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2</vt:i4>
      </vt:variant>
    </vt:vector>
  </HeadingPairs>
  <TitlesOfParts>
    <vt:vector size="7" baseType="lpstr">
      <vt:lpstr>굴림</vt:lpstr>
      <vt:lpstr>맑은 고딕</vt:lpstr>
      <vt:lpstr>Arial</vt:lpstr>
      <vt:lpstr>Times New Roman</vt:lpstr>
      <vt:lpstr>Office 테마</vt:lpstr>
      <vt:lpstr>PowerPoint 프레젠테이션</vt:lpstr>
      <vt:lpstr>PowerPoint 프레젠테이션</vt:lpstr>
    </vt:vector>
  </TitlesOfParts>
  <Manager/>
  <Company>Samil PwC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Ahnyk</dc:creator>
  <cp:lastModifiedBy>김병모</cp:lastModifiedBy>
  <cp:revision>462</cp:revision>
  <cp:lastPrinted>2022-04-15T06:24:41Z</cp:lastPrinted>
  <dcterms:created xsi:type="dcterms:W3CDTF">2010-05-18T04:52:50Z</dcterms:created>
  <dcterms:modified xsi:type="dcterms:W3CDTF">2026-09-16T10:59:01Z</dcterms:modified>
  <cp:version/>
</cp:coreProperties>
</file>